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8" r:id="rId5"/>
    <p:sldId id="269" r:id="rId6"/>
    <p:sldId id="270" r:id="rId7"/>
    <p:sldId id="271" r:id="rId8"/>
    <p:sldId id="272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8866" autoAdjust="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18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5304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21038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835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1327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702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352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2117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291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602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467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303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6" name="Group 756">
            <a:extLst>
              <a:ext uri="{FF2B5EF4-FFF2-40B4-BE49-F238E27FC236}">
                <a16:creationId xmlns:a16="http://schemas.microsoft.com/office/drawing/2014/main" id="{34511428-F413-4901-A239-9334EFFD8D05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09550"/>
            <a:ext cx="9136063" cy="9271000"/>
            <a:chOff x="1112" y="132"/>
            <a:chExt cx="5755" cy="5840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41CE233A-F5AE-4A53-A009-70E7C6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784"/>
              <a:ext cx="993" cy="1757"/>
            </a:xfrm>
            <a:custGeom>
              <a:avLst/>
              <a:gdLst>
                <a:gd name="T0" fmla="*/ 510 w 992"/>
                <a:gd name="T1" fmla="*/ 284 h 1758"/>
                <a:gd name="T2" fmla="*/ 142 w 992"/>
                <a:gd name="T3" fmla="*/ 823 h 1758"/>
                <a:gd name="T4" fmla="*/ 85 w 992"/>
                <a:gd name="T5" fmla="*/ 1049 h 1758"/>
                <a:gd name="T6" fmla="*/ 114 w 992"/>
                <a:gd name="T7" fmla="*/ 1191 h 1758"/>
                <a:gd name="T8" fmla="*/ 170 w 992"/>
                <a:gd name="T9" fmla="*/ 1219 h 1758"/>
                <a:gd name="T10" fmla="*/ 199 w 992"/>
                <a:gd name="T11" fmla="*/ 1078 h 1758"/>
                <a:gd name="T12" fmla="*/ 312 w 992"/>
                <a:gd name="T13" fmla="*/ 1106 h 1758"/>
                <a:gd name="T14" fmla="*/ 369 w 992"/>
                <a:gd name="T15" fmla="*/ 1219 h 1758"/>
                <a:gd name="T16" fmla="*/ 255 w 992"/>
                <a:gd name="T17" fmla="*/ 1333 h 1758"/>
                <a:gd name="T18" fmla="*/ 227 w 992"/>
                <a:gd name="T19" fmla="*/ 1475 h 1758"/>
                <a:gd name="T20" fmla="*/ 199 w 992"/>
                <a:gd name="T21" fmla="*/ 1588 h 1758"/>
                <a:gd name="T22" fmla="*/ 57 w 992"/>
                <a:gd name="T23" fmla="*/ 1645 h 1758"/>
                <a:gd name="T24" fmla="*/ 0 w 992"/>
                <a:gd name="T25" fmla="*/ 1701 h 1758"/>
                <a:gd name="T26" fmla="*/ 170 w 992"/>
                <a:gd name="T27" fmla="*/ 1758 h 1758"/>
                <a:gd name="T28" fmla="*/ 284 w 992"/>
                <a:gd name="T29" fmla="*/ 1673 h 1758"/>
                <a:gd name="T30" fmla="*/ 397 w 992"/>
                <a:gd name="T31" fmla="*/ 1673 h 1758"/>
                <a:gd name="T32" fmla="*/ 794 w 992"/>
                <a:gd name="T33" fmla="*/ 1390 h 1758"/>
                <a:gd name="T34" fmla="*/ 794 w 992"/>
                <a:gd name="T35" fmla="*/ 1219 h 1758"/>
                <a:gd name="T36" fmla="*/ 964 w 992"/>
                <a:gd name="T37" fmla="*/ 993 h 1758"/>
                <a:gd name="T38" fmla="*/ 992 w 992"/>
                <a:gd name="T39" fmla="*/ 851 h 1758"/>
                <a:gd name="T40" fmla="*/ 936 w 992"/>
                <a:gd name="T41" fmla="*/ 794 h 1758"/>
                <a:gd name="T42" fmla="*/ 794 w 992"/>
                <a:gd name="T43" fmla="*/ 879 h 1758"/>
                <a:gd name="T44" fmla="*/ 681 w 992"/>
                <a:gd name="T45" fmla="*/ 879 h 1758"/>
                <a:gd name="T46" fmla="*/ 624 w 992"/>
                <a:gd name="T47" fmla="*/ 794 h 1758"/>
                <a:gd name="T48" fmla="*/ 681 w 992"/>
                <a:gd name="T49" fmla="*/ 539 h 1758"/>
                <a:gd name="T50" fmla="*/ 766 w 992"/>
                <a:gd name="T51" fmla="*/ 397 h 1758"/>
                <a:gd name="T52" fmla="*/ 794 w 992"/>
                <a:gd name="T53" fmla="*/ 256 h 1758"/>
                <a:gd name="T54" fmla="*/ 794 w 992"/>
                <a:gd name="T55" fmla="*/ 114 h 1758"/>
                <a:gd name="T56" fmla="*/ 851 w 992"/>
                <a:gd name="T57" fmla="*/ 57 h 1758"/>
                <a:gd name="T58" fmla="*/ 794 w 992"/>
                <a:gd name="T59" fmla="*/ 0 h 1758"/>
                <a:gd name="T60" fmla="*/ 652 w 992"/>
                <a:gd name="T61" fmla="*/ 57 h 1758"/>
                <a:gd name="T62" fmla="*/ 624 w 992"/>
                <a:gd name="T63" fmla="*/ 256 h 1758"/>
                <a:gd name="T64" fmla="*/ 510 w 992"/>
                <a:gd name="T65" fmla="*/ 28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758">
                  <a:moveTo>
                    <a:pt x="510" y="284"/>
                  </a:moveTo>
                  <a:lnTo>
                    <a:pt x="142" y="823"/>
                  </a:lnTo>
                  <a:lnTo>
                    <a:pt x="85" y="1049"/>
                  </a:lnTo>
                  <a:lnTo>
                    <a:pt x="114" y="1191"/>
                  </a:lnTo>
                  <a:lnTo>
                    <a:pt x="170" y="1219"/>
                  </a:lnTo>
                  <a:lnTo>
                    <a:pt x="199" y="1078"/>
                  </a:lnTo>
                  <a:lnTo>
                    <a:pt x="312" y="1106"/>
                  </a:lnTo>
                  <a:lnTo>
                    <a:pt x="369" y="1219"/>
                  </a:lnTo>
                  <a:lnTo>
                    <a:pt x="255" y="1333"/>
                  </a:lnTo>
                  <a:lnTo>
                    <a:pt x="227" y="1475"/>
                  </a:lnTo>
                  <a:lnTo>
                    <a:pt x="199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170" y="1758"/>
                  </a:lnTo>
                  <a:lnTo>
                    <a:pt x="284" y="1673"/>
                  </a:lnTo>
                  <a:lnTo>
                    <a:pt x="397" y="1673"/>
                  </a:lnTo>
                  <a:lnTo>
                    <a:pt x="794" y="1390"/>
                  </a:lnTo>
                  <a:lnTo>
                    <a:pt x="794" y="1219"/>
                  </a:lnTo>
                  <a:lnTo>
                    <a:pt x="964" y="993"/>
                  </a:lnTo>
                  <a:lnTo>
                    <a:pt x="992" y="851"/>
                  </a:lnTo>
                  <a:lnTo>
                    <a:pt x="936" y="794"/>
                  </a:lnTo>
                  <a:lnTo>
                    <a:pt x="794" y="879"/>
                  </a:lnTo>
                  <a:lnTo>
                    <a:pt x="681" y="879"/>
                  </a:lnTo>
                  <a:lnTo>
                    <a:pt x="624" y="794"/>
                  </a:lnTo>
                  <a:lnTo>
                    <a:pt x="681" y="539"/>
                  </a:lnTo>
                  <a:lnTo>
                    <a:pt x="766" y="397"/>
                  </a:lnTo>
                  <a:lnTo>
                    <a:pt x="794" y="256"/>
                  </a:lnTo>
                  <a:lnTo>
                    <a:pt x="794" y="114"/>
                  </a:lnTo>
                  <a:lnTo>
                    <a:pt x="851" y="57"/>
                  </a:lnTo>
                  <a:lnTo>
                    <a:pt x="794" y="0"/>
                  </a:lnTo>
                  <a:lnTo>
                    <a:pt x="652" y="57"/>
                  </a:lnTo>
                  <a:lnTo>
                    <a:pt x="624" y="256"/>
                  </a:lnTo>
                  <a:lnTo>
                    <a:pt x="51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9F92E411-97E0-42C9-B8F0-BCE958CA6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2826"/>
              <a:ext cx="170" cy="141"/>
            </a:xfrm>
            <a:custGeom>
              <a:avLst/>
              <a:gdLst>
                <a:gd name="T0" fmla="*/ 29 w 170"/>
                <a:gd name="T1" fmla="*/ 0 h 141"/>
                <a:gd name="T2" fmla="*/ 0 w 170"/>
                <a:gd name="T3" fmla="*/ 28 h 141"/>
                <a:gd name="T4" fmla="*/ 29 w 170"/>
                <a:gd name="T5" fmla="*/ 56 h 141"/>
                <a:gd name="T6" fmla="*/ 0 w 170"/>
                <a:gd name="T7" fmla="*/ 85 h 141"/>
                <a:gd name="T8" fmla="*/ 0 w 170"/>
                <a:gd name="T9" fmla="*/ 113 h 141"/>
                <a:gd name="T10" fmla="*/ 85 w 170"/>
                <a:gd name="T11" fmla="*/ 141 h 141"/>
                <a:gd name="T12" fmla="*/ 114 w 170"/>
                <a:gd name="T13" fmla="*/ 113 h 141"/>
                <a:gd name="T14" fmla="*/ 170 w 170"/>
                <a:gd name="T15" fmla="*/ 141 h 141"/>
                <a:gd name="T16" fmla="*/ 170 w 170"/>
                <a:gd name="T17" fmla="*/ 113 h 141"/>
                <a:gd name="T18" fmla="*/ 170 w 170"/>
                <a:gd name="T19" fmla="*/ 56 h 141"/>
                <a:gd name="T20" fmla="*/ 142 w 170"/>
                <a:gd name="T21" fmla="*/ 28 h 141"/>
                <a:gd name="T22" fmla="*/ 29 w 170"/>
                <a:gd name="T2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41">
                  <a:moveTo>
                    <a:pt x="29" y="0"/>
                  </a:moveTo>
                  <a:lnTo>
                    <a:pt x="0" y="28"/>
                  </a:lnTo>
                  <a:lnTo>
                    <a:pt x="29" y="56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AAC14F11-7913-4417-A7C2-2DD486EA0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69"/>
              <a:ext cx="482" cy="425"/>
            </a:xfrm>
            <a:custGeom>
              <a:avLst/>
              <a:gdLst>
                <a:gd name="T0" fmla="*/ 312 w 482"/>
                <a:gd name="T1" fmla="*/ 0 h 425"/>
                <a:gd name="T2" fmla="*/ 312 w 482"/>
                <a:gd name="T3" fmla="*/ 57 h 425"/>
                <a:gd name="T4" fmla="*/ 255 w 482"/>
                <a:gd name="T5" fmla="*/ 57 h 425"/>
                <a:gd name="T6" fmla="*/ 227 w 482"/>
                <a:gd name="T7" fmla="*/ 57 h 425"/>
                <a:gd name="T8" fmla="*/ 170 w 482"/>
                <a:gd name="T9" fmla="*/ 85 h 425"/>
                <a:gd name="T10" fmla="*/ 198 w 482"/>
                <a:gd name="T11" fmla="*/ 113 h 425"/>
                <a:gd name="T12" fmla="*/ 198 w 482"/>
                <a:gd name="T13" fmla="*/ 198 h 425"/>
                <a:gd name="T14" fmla="*/ 142 w 482"/>
                <a:gd name="T15" fmla="*/ 170 h 425"/>
                <a:gd name="T16" fmla="*/ 113 w 482"/>
                <a:gd name="T17" fmla="*/ 198 h 425"/>
                <a:gd name="T18" fmla="*/ 28 w 482"/>
                <a:gd name="T19" fmla="*/ 170 h 425"/>
                <a:gd name="T20" fmla="*/ 0 w 482"/>
                <a:gd name="T21" fmla="*/ 227 h 425"/>
                <a:gd name="T22" fmla="*/ 28 w 482"/>
                <a:gd name="T23" fmla="*/ 312 h 425"/>
                <a:gd name="T24" fmla="*/ 85 w 482"/>
                <a:gd name="T25" fmla="*/ 283 h 425"/>
                <a:gd name="T26" fmla="*/ 113 w 482"/>
                <a:gd name="T27" fmla="*/ 368 h 425"/>
                <a:gd name="T28" fmla="*/ 85 w 482"/>
                <a:gd name="T29" fmla="*/ 397 h 425"/>
                <a:gd name="T30" fmla="*/ 113 w 482"/>
                <a:gd name="T31" fmla="*/ 425 h 425"/>
                <a:gd name="T32" fmla="*/ 142 w 482"/>
                <a:gd name="T33" fmla="*/ 397 h 425"/>
                <a:gd name="T34" fmla="*/ 227 w 482"/>
                <a:gd name="T35" fmla="*/ 368 h 425"/>
                <a:gd name="T36" fmla="*/ 369 w 482"/>
                <a:gd name="T37" fmla="*/ 312 h 425"/>
                <a:gd name="T38" fmla="*/ 340 w 482"/>
                <a:gd name="T39" fmla="*/ 283 h 425"/>
                <a:gd name="T40" fmla="*/ 340 w 482"/>
                <a:gd name="T41" fmla="*/ 255 h 425"/>
                <a:gd name="T42" fmla="*/ 369 w 482"/>
                <a:gd name="T43" fmla="*/ 255 h 425"/>
                <a:gd name="T44" fmla="*/ 425 w 482"/>
                <a:gd name="T45" fmla="*/ 255 h 425"/>
                <a:gd name="T46" fmla="*/ 425 w 482"/>
                <a:gd name="T47" fmla="*/ 170 h 425"/>
                <a:gd name="T48" fmla="*/ 482 w 482"/>
                <a:gd name="T49" fmla="*/ 170 h 425"/>
                <a:gd name="T50" fmla="*/ 454 w 482"/>
                <a:gd name="T51" fmla="*/ 142 h 425"/>
                <a:gd name="T52" fmla="*/ 425 w 482"/>
                <a:gd name="T53" fmla="*/ 142 h 425"/>
                <a:gd name="T54" fmla="*/ 454 w 482"/>
                <a:gd name="T55" fmla="*/ 113 h 425"/>
                <a:gd name="T56" fmla="*/ 425 w 482"/>
                <a:gd name="T57" fmla="*/ 85 h 425"/>
                <a:gd name="T58" fmla="*/ 397 w 482"/>
                <a:gd name="T59" fmla="*/ 85 h 425"/>
                <a:gd name="T60" fmla="*/ 397 w 482"/>
                <a:gd name="T61" fmla="*/ 28 h 425"/>
                <a:gd name="T62" fmla="*/ 369 w 482"/>
                <a:gd name="T63" fmla="*/ 28 h 425"/>
                <a:gd name="T64" fmla="*/ 369 w 482"/>
                <a:gd name="T65" fmla="*/ 0 h 425"/>
                <a:gd name="T66" fmla="*/ 312 w 482"/>
                <a:gd name="T6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425">
                  <a:moveTo>
                    <a:pt x="312" y="0"/>
                  </a:moveTo>
                  <a:lnTo>
                    <a:pt x="312" y="57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113"/>
                  </a:lnTo>
                  <a:lnTo>
                    <a:pt x="198" y="198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85" y="283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113" y="425"/>
                  </a:lnTo>
                  <a:lnTo>
                    <a:pt x="142" y="397"/>
                  </a:lnTo>
                  <a:lnTo>
                    <a:pt x="227" y="368"/>
                  </a:lnTo>
                  <a:lnTo>
                    <a:pt x="369" y="312"/>
                  </a:lnTo>
                  <a:lnTo>
                    <a:pt x="340" y="283"/>
                  </a:lnTo>
                  <a:lnTo>
                    <a:pt x="340" y="255"/>
                  </a:lnTo>
                  <a:lnTo>
                    <a:pt x="369" y="255"/>
                  </a:lnTo>
                  <a:lnTo>
                    <a:pt x="425" y="255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25" y="142"/>
                  </a:lnTo>
                  <a:lnTo>
                    <a:pt x="454" y="113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00891E12-847E-4D45-87FD-7C5DBC7C0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854"/>
              <a:ext cx="1219" cy="1531"/>
            </a:xfrm>
            <a:custGeom>
              <a:avLst/>
              <a:gdLst>
                <a:gd name="T0" fmla="*/ 426 w 1219"/>
                <a:gd name="T1" fmla="*/ 28 h 1531"/>
                <a:gd name="T2" fmla="*/ 397 w 1219"/>
                <a:gd name="T3" fmla="*/ 85 h 1531"/>
                <a:gd name="T4" fmla="*/ 397 w 1219"/>
                <a:gd name="T5" fmla="*/ 227 h 1531"/>
                <a:gd name="T6" fmla="*/ 482 w 1219"/>
                <a:gd name="T7" fmla="*/ 283 h 1531"/>
                <a:gd name="T8" fmla="*/ 482 w 1219"/>
                <a:gd name="T9" fmla="*/ 340 h 1531"/>
                <a:gd name="T10" fmla="*/ 596 w 1219"/>
                <a:gd name="T11" fmla="*/ 283 h 1531"/>
                <a:gd name="T12" fmla="*/ 567 w 1219"/>
                <a:gd name="T13" fmla="*/ 368 h 1531"/>
                <a:gd name="T14" fmla="*/ 596 w 1219"/>
                <a:gd name="T15" fmla="*/ 510 h 1531"/>
                <a:gd name="T16" fmla="*/ 624 w 1219"/>
                <a:gd name="T17" fmla="*/ 652 h 1531"/>
                <a:gd name="T18" fmla="*/ 652 w 1219"/>
                <a:gd name="T19" fmla="*/ 680 h 1531"/>
                <a:gd name="T20" fmla="*/ 738 w 1219"/>
                <a:gd name="T21" fmla="*/ 709 h 1531"/>
                <a:gd name="T22" fmla="*/ 823 w 1219"/>
                <a:gd name="T23" fmla="*/ 737 h 1531"/>
                <a:gd name="T24" fmla="*/ 851 w 1219"/>
                <a:gd name="T25" fmla="*/ 652 h 1531"/>
                <a:gd name="T26" fmla="*/ 879 w 1219"/>
                <a:gd name="T27" fmla="*/ 652 h 1531"/>
                <a:gd name="T28" fmla="*/ 964 w 1219"/>
                <a:gd name="T29" fmla="*/ 567 h 1531"/>
                <a:gd name="T30" fmla="*/ 1106 w 1219"/>
                <a:gd name="T31" fmla="*/ 567 h 1531"/>
                <a:gd name="T32" fmla="*/ 1163 w 1219"/>
                <a:gd name="T33" fmla="*/ 595 h 1531"/>
                <a:gd name="T34" fmla="*/ 1163 w 1219"/>
                <a:gd name="T35" fmla="*/ 652 h 1531"/>
                <a:gd name="T36" fmla="*/ 1134 w 1219"/>
                <a:gd name="T37" fmla="*/ 737 h 1531"/>
                <a:gd name="T38" fmla="*/ 1219 w 1219"/>
                <a:gd name="T39" fmla="*/ 907 h 1531"/>
                <a:gd name="T40" fmla="*/ 1163 w 1219"/>
                <a:gd name="T41" fmla="*/ 935 h 1531"/>
                <a:gd name="T42" fmla="*/ 1049 w 1219"/>
                <a:gd name="T43" fmla="*/ 935 h 1531"/>
                <a:gd name="T44" fmla="*/ 1021 w 1219"/>
                <a:gd name="T45" fmla="*/ 992 h 1531"/>
                <a:gd name="T46" fmla="*/ 936 w 1219"/>
                <a:gd name="T47" fmla="*/ 992 h 1531"/>
                <a:gd name="T48" fmla="*/ 879 w 1219"/>
                <a:gd name="T49" fmla="*/ 1077 h 1531"/>
                <a:gd name="T50" fmla="*/ 794 w 1219"/>
                <a:gd name="T51" fmla="*/ 1077 h 1531"/>
                <a:gd name="T52" fmla="*/ 738 w 1219"/>
                <a:gd name="T53" fmla="*/ 1162 h 1531"/>
                <a:gd name="T54" fmla="*/ 738 w 1219"/>
                <a:gd name="T55" fmla="*/ 1304 h 1531"/>
                <a:gd name="T56" fmla="*/ 681 w 1219"/>
                <a:gd name="T57" fmla="*/ 1304 h 1531"/>
                <a:gd name="T58" fmla="*/ 596 w 1219"/>
                <a:gd name="T59" fmla="*/ 1162 h 1531"/>
                <a:gd name="T60" fmla="*/ 482 w 1219"/>
                <a:gd name="T61" fmla="*/ 1191 h 1531"/>
                <a:gd name="T62" fmla="*/ 454 w 1219"/>
                <a:gd name="T63" fmla="*/ 1134 h 1531"/>
                <a:gd name="T64" fmla="*/ 312 w 1219"/>
                <a:gd name="T65" fmla="*/ 1049 h 1531"/>
                <a:gd name="T66" fmla="*/ 284 w 1219"/>
                <a:gd name="T67" fmla="*/ 1276 h 1531"/>
                <a:gd name="T68" fmla="*/ 256 w 1219"/>
                <a:gd name="T69" fmla="*/ 1417 h 1531"/>
                <a:gd name="T70" fmla="*/ 86 w 1219"/>
                <a:gd name="T71" fmla="*/ 1502 h 1531"/>
                <a:gd name="T72" fmla="*/ 0 w 1219"/>
                <a:gd name="T73" fmla="*/ 1361 h 1531"/>
                <a:gd name="T74" fmla="*/ 29 w 1219"/>
                <a:gd name="T75" fmla="*/ 1276 h 1531"/>
                <a:gd name="T76" fmla="*/ 86 w 1219"/>
                <a:gd name="T77" fmla="*/ 1191 h 1531"/>
                <a:gd name="T78" fmla="*/ 142 w 1219"/>
                <a:gd name="T79" fmla="*/ 1134 h 1531"/>
                <a:gd name="T80" fmla="*/ 114 w 1219"/>
                <a:gd name="T81" fmla="*/ 964 h 1531"/>
                <a:gd name="T82" fmla="*/ 114 w 1219"/>
                <a:gd name="T83" fmla="*/ 850 h 1531"/>
                <a:gd name="T84" fmla="*/ 227 w 1219"/>
                <a:gd name="T85" fmla="*/ 709 h 1531"/>
                <a:gd name="T86" fmla="*/ 312 w 1219"/>
                <a:gd name="T87" fmla="*/ 567 h 1531"/>
                <a:gd name="T88" fmla="*/ 256 w 1219"/>
                <a:gd name="T89" fmla="*/ 482 h 1531"/>
                <a:gd name="T90" fmla="*/ 284 w 1219"/>
                <a:gd name="T91" fmla="*/ 312 h 1531"/>
                <a:gd name="T92" fmla="*/ 397 w 1219"/>
                <a:gd name="T9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1531">
                  <a:moveTo>
                    <a:pt x="397" y="0"/>
                  </a:moveTo>
                  <a:lnTo>
                    <a:pt x="426" y="28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397" y="227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54" y="312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567" y="425"/>
                  </a:lnTo>
                  <a:lnTo>
                    <a:pt x="596" y="510"/>
                  </a:lnTo>
                  <a:lnTo>
                    <a:pt x="596" y="567"/>
                  </a:lnTo>
                  <a:lnTo>
                    <a:pt x="624" y="652"/>
                  </a:lnTo>
                  <a:lnTo>
                    <a:pt x="681" y="624"/>
                  </a:lnTo>
                  <a:lnTo>
                    <a:pt x="652" y="680"/>
                  </a:lnTo>
                  <a:lnTo>
                    <a:pt x="709" y="709"/>
                  </a:lnTo>
                  <a:lnTo>
                    <a:pt x="738" y="709"/>
                  </a:lnTo>
                  <a:lnTo>
                    <a:pt x="766" y="765"/>
                  </a:lnTo>
                  <a:lnTo>
                    <a:pt x="823" y="737"/>
                  </a:lnTo>
                  <a:lnTo>
                    <a:pt x="794" y="709"/>
                  </a:lnTo>
                  <a:lnTo>
                    <a:pt x="851" y="652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1021" y="595"/>
                  </a:lnTo>
                  <a:lnTo>
                    <a:pt x="1106" y="567"/>
                  </a:lnTo>
                  <a:lnTo>
                    <a:pt x="1106" y="595"/>
                  </a:lnTo>
                  <a:lnTo>
                    <a:pt x="1163" y="595"/>
                  </a:lnTo>
                  <a:lnTo>
                    <a:pt x="1191" y="624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134" y="737"/>
                  </a:lnTo>
                  <a:lnTo>
                    <a:pt x="1134" y="822"/>
                  </a:lnTo>
                  <a:lnTo>
                    <a:pt x="1219" y="907"/>
                  </a:lnTo>
                  <a:lnTo>
                    <a:pt x="1219" y="935"/>
                  </a:lnTo>
                  <a:lnTo>
                    <a:pt x="1163" y="935"/>
                  </a:lnTo>
                  <a:lnTo>
                    <a:pt x="1134" y="964"/>
                  </a:lnTo>
                  <a:lnTo>
                    <a:pt x="1049" y="935"/>
                  </a:lnTo>
                  <a:lnTo>
                    <a:pt x="1021" y="964"/>
                  </a:lnTo>
                  <a:lnTo>
                    <a:pt x="1021" y="992"/>
                  </a:lnTo>
                  <a:lnTo>
                    <a:pt x="993" y="992"/>
                  </a:lnTo>
                  <a:lnTo>
                    <a:pt x="936" y="992"/>
                  </a:lnTo>
                  <a:lnTo>
                    <a:pt x="936" y="1049"/>
                  </a:lnTo>
                  <a:lnTo>
                    <a:pt x="879" y="1077"/>
                  </a:lnTo>
                  <a:lnTo>
                    <a:pt x="823" y="1020"/>
                  </a:lnTo>
                  <a:lnTo>
                    <a:pt x="794" y="1077"/>
                  </a:lnTo>
                  <a:lnTo>
                    <a:pt x="823" y="1134"/>
                  </a:lnTo>
                  <a:lnTo>
                    <a:pt x="738" y="1162"/>
                  </a:lnTo>
                  <a:lnTo>
                    <a:pt x="738" y="1219"/>
                  </a:lnTo>
                  <a:lnTo>
                    <a:pt x="738" y="1304"/>
                  </a:lnTo>
                  <a:lnTo>
                    <a:pt x="681" y="1332"/>
                  </a:lnTo>
                  <a:lnTo>
                    <a:pt x="681" y="1304"/>
                  </a:lnTo>
                  <a:lnTo>
                    <a:pt x="567" y="1247"/>
                  </a:lnTo>
                  <a:lnTo>
                    <a:pt x="596" y="1162"/>
                  </a:lnTo>
                  <a:lnTo>
                    <a:pt x="567" y="1134"/>
                  </a:lnTo>
                  <a:lnTo>
                    <a:pt x="482" y="1191"/>
                  </a:lnTo>
                  <a:lnTo>
                    <a:pt x="454" y="1162"/>
                  </a:lnTo>
                  <a:lnTo>
                    <a:pt x="454" y="1134"/>
                  </a:lnTo>
                  <a:lnTo>
                    <a:pt x="397" y="1049"/>
                  </a:lnTo>
                  <a:lnTo>
                    <a:pt x="312" y="1049"/>
                  </a:lnTo>
                  <a:lnTo>
                    <a:pt x="284" y="1134"/>
                  </a:lnTo>
                  <a:lnTo>
                    <a:pt x="284" y="1276"/>
                  </a:lnTo>
                  <a:lnTo>
                    <a:pt x="256" y="1361"/>
                  </a:lnTo>
                  <a:lnTo>
                    <a:pt x="256" y="1417"/>
                  </a:lnTo>
                  <a:lnTo>
                    <a:pt x="199" y="1531"/>
                  </a:lnTo>
                  <a:lnTo>
                    <a:pt x="86" y="1502"/>
                  </a:lnTo>
                  <a:lnTo>
                    <a:pt x="57" y="1417"/>
                  </a:lnTo>
                  <a:lnTo>
                    <a:pt x="0" y="1361"/>
                  </a:lnTo>
                  <a:lnTo>
                    <a:pt x="0" y="1304"/>
                  </a:lnTo>
                  <a:lnTo>
                    <a:pt x="29" y="1276"/>
                  </a:lnTo>
                  <a:lnTo>
                    <a:pt x="29" y="1219"/>
                  </a:lnTo>
                  <a:lnTo>
                    <a:pt x="86" y="1191"/>
                  </a:lnTo>
                  <a:lnTo>
                    <a:pt x="86" y="1162"/>
                  </a:lnTo>
                  <a:lnTo>
                    <a:pt x="142" y="1134"/>
                  </a:lnTo>
                  <a:lnTo>
                    <a:pt x="199" y="1020"/>
                  </a:lnTo>
                  <a:lnTo>
                    <a:pt x="114" y="964"/>
                  </a:lnTo>
                  <a:lnTo>
                    <a:pt x="86" y="879"/>
                  </a:lnTo>
                  <a:lnTo>
                    <a:pt x="114" y="850"/>
                  </a:lnTo>
                  <a:lnTo>
                    <a:pt x="171" y="709"/>
                  </a:lnTo>
                  <a:lnTo>
                    <a:pt x="227" y="709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227" y="510"/>
                  </a:lnTo>
                  <a:lnTo>
                    <a:pt x="256" y="482"/>
                  </a:lnTo>
                  <a:lnTo>
                    <a:pt x="171" y="425"/>
                  </a:lnTo>
                  <a:lnTo>
                    <a:pt x="284" y="312"/>
                  </a:lnTo>
                  <a:lnTo>
                    <a:pt x="341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4B902366-A6BC-4B72-BFC6-1043EC507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79"/>
              <a:ext cx="283" cy="284"/>
            </a:xfrm>
            <a:custGeom>
              <a:avLst/>
              <a:gdLst>
                <a:gd name="T0" fmla="*/ 142 w 283"/>
                <a:gd name="T1" fmla="*/ 0 h 284"/>
                <a:gd name="T2" fmla="*/ 85 w 283"/>
                <a:gd name="T3" fmla="*/ 85 h 284"/>
                <a:gd name="T4" fmla="*/ 0 w 283"/>
                <a:gd name="T5" fmla="*/ 170 h 284"/>
                <a:gd name="T6" fmla="*/ 57 w 283"/>
                <a:gd name="T7" fmla="*/ 170 h 284"/>
                <a:gd name="T8" fmla="*/ 28 w 283"/>
                <a:gd name="T9" fmla="*/ 227 h 284"/>
                <a:gd name="T10" fmla="*/ 28 w 283"/>
                <a:gd name="T11" fmla="*/ 255 h 284"/>
                <a:gd name="T12" fmla="*/ 85 w 283"/>
                <a:gd name="T13" fmla="*/ 227 h 284"/>
                <a:gd name="T14" fmla="*/ 142 w 283"/>
                <a:gd name="T15" fmla="*/ 284 h 284"/>
                <a:gd name="T16" fmla="*/ 198 w 283"/>
                <a:gd name="T17" fmla="*/ 284 h 284"/>
                <a:gd name="T18" fmla="*/ 198 w 283"/>
                <a:gd name="T19" fmla="*/ 227 h 284"/>
                <a:gd name="T20" fmla="*/ 283 w 283"/>
                <a:gd name="T21" fmla="*/ 142 h 284"/>
                <a:gd name="T22" fmla="*/ 198 w 283"/>
                <a:gd name="T23" fmla="*/ 85 h 284"/>
                <a:gd name="T24" fmla="*/ 227 w 283"/>
                <a:gd name="T25" fmla="*/ 57 h 284"/>
                <a:gd name="T26" fmla="*/ 142 w 283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4">
                  <a:moveTo>
                    <a:pt x="142" y="0"/>
                  </a:moveTo>
                  <a:lnTo>
                    <a:pt x="85" y="85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198" y="227"/>
                  </a:lnTo>
                  <a:lnTo>
                    <a:pt x="283" y="142"/>
                  </a:lnTo>
                  <a:lnTo>
                    <a:pt x="198" y="85"/>
                  </a:lnTo>
                  <a:lnTo>
                    <a:pt x="227" y="57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DFF89B3D-8367-4AD9-9756-7C60BF225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648"/>
              <a:ext cx="198" cy="198"/>
            </a:xfrm>
            <a:custGeom>
              <a:avLst/>
              <a:gdLst>
                <a:gd name="T0" fmla="*/ 28 w 198"/>
                <a:gd name="T1" fmla="*/ 28 h 198"/>
                <a:gd name="T2" fmla="*/ 0 w 198"/>
                <a:gd name="T3" fmla="*/ 85 h 198"/>
                <a:gd name="T4" fmla="*/ 28 w 198"/>
                <a:gd name="T5" fmla="*/ 85 h 198"/>
                <a:gd name="T6" fmla="*/ 0 w 198"/>
                <a:gd name="T7" fmla="*/ 170 h 198"/>
                <a:gd name="T8" fmla="*/ 56 w 198"/>
                <a:gd name="T9" fmla="*/ 170 h 198"/>
                <a:gd name="T10" fmla="*/ 113 w 198"/>
                <a:gd name="T11" fmla="*/ 141 h 198"/>
                <a:gd name="T12" fmla="*/ 170 w 198"/>
                <a:gd name="T13" fmla="*/ 198 h 198"/>
                <a:gd name="T14" fmla="*/ 198 w 198"/>
                <a:gd name="T15" fmla="*/ 141 h 198"/>
                <a:gd name="T16" fmla="*/ 141 w 198"/>
                <a:gd name="T17" fmla="*/ 85 h 198"/>
                <a:gd name="T18" fmla="*/ 85 w 198"/>
                <a:gd name="T19" fmla="*/ 85 h 198"/>
                <a:gd name="T20" fmla="*/ 141 w 198"/>
                <a:gd name="T21" fmla="*/ 28 h 198"/>
                <a:gd name="T22" fmla="*/ 113 w 198"/>
                <a:gd name="T23" fmla="*/ 0 h 198"/>
                <a:gd name="T24" fmla="*/ 28 w 198"/>
                <a:gd name="T25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98">
                  <a:moveTo>
                    <a:pt x="28" y="28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85" y="85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BF2703BF-56AA-41B6-A949-5071C4883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449"/>
              <a:ext cx="794" cy="1134"/>
            </a:xfrm>
            <a:custGeom>
              <a:avLst/>
              <a:gdLst>
                <a:gd name="T0" fmla="*/ 482 w 794"/>
                <a:gd name="T1" fmla="*/ 227 h 1134"/>
                <a:gd name="T2" fmla="*/ 567 w 794"/>
                <a:gd name="T3" fmla="*/ 199 h 1134"/>
                <a:gd name="T4" fmla="*/ 595 w 794"/>
                <a:gd name="T5" fmla="*/ 227 h 1134"/>
                <a:gd name="T6" fmla="*/ 539 w 794"/>
                <a:gd name="T7" fmla="*/ 284 h 1134"/>
                <a:gd name="T8" fmla="*/ 595 w 794"/>
                <a:gd name="T9" fmla="*/ 284 h 1134"/>
                <a:gd name="T10" fmla="*/ 652 w 794"/>
                <a:gd name="T11" fmla="*/ 340 h 1134"/>
                <a:gd name="T12" fmla="*/ 624 w 794"/>
                <a:gd name="T13" fmla="*/ 397 h 1134"/>
                <a:gd name="T14" fmla="*/ 567 w 794"/>
                <a:gd name="T15" fmla="*/ 340 h 1134"/>
                <a:gd name="T16" fmla="*/ 510 w 794"/>
                <a:gd name="T17" fmla="*/ 369 h 1134"/>
                <a:gd name="T18" fmla="*/ 454 w 794"/>
                <a:gd name="T19" fmla="*/ 369 h 1134"/>
                <a:gd name="T20" fmla="*/ 482 w 794"/>
                <a:gd name="T21" fmla="*/ 284 h 1134"/>
                <a:gd name="T22" fmla="*/ 454 w 794"/>
                <a:gd name="T23" fmla="*/ 284 h 1134"/>
                <a:gd name="T24" fmla="*/ 340 w 794"/>
                <a:gd name="T25" fmla="*/ 482 h 1134"/>
                <a:gd name="T26" fmla="*/ 114 w 794"/>
                <a:gd name="T27" fmla="*/ 596 h 1134"/>
                <a:gd name="T28" fmla="*/ 0 w 794"/>
                <a:gd name="T29" fmla="*/ 709 h 1134"/>
                <a:gd name="T30" fmla="*/ 28 w 794"/>
                <a:gd name="T31" fmla="*/ 737 h 1134"/>
                <a:gd name="T32" fmla="*/ 85 w 794"/>
                <a:gd name="T33" fmla="*/ 709 h 1134"/>
                <a:gd name="T34" fmla="*/ 114 w 794"/>
                <a:gd name="T35" fmla="*/ 737 h 1134"/>
                <a:gd name="T36" fmla="*/ 199 w 794"/>
                <a:gd name="T37" fmla="*/ 737 h 1134"/>
                <a:gd name="T38" fmla="*/ 255 w 794"/>
                <a:gd name="T39" fmla="*/ 794 h 1134"/>
                <a:gd name="T40" fmla="*/ 284 w 794"/>
                <a:gd name="T41" fmla="*/ 794 h 1134"/>
                <a:gd name="T42" fmla="*/ 340 w 794"/>
                <a:gd name="T43" fmla="*/ 822 h 1134"/>
                <a:gd name="T44" fmla="*/ 284 w 794"/>
                <a:gd name="T45" fmla="*/ 851 h 1134"/>
                <a:gd name="T46" fmla="*/ 227 w 794"/>
                <a:gd name="T47" fmla="*/ 936 h 1134"/>
                <a:gd name="T48" fmla="*/ 284 w 794"/>
                <a:gd name="T49" fmla="*/ 992 h 1134"/>
                <a:gd name="T50" fmla="*/ 284 w 794"/>
                <a:gd name="T51" fmla="*/ 1021 h 1134"/>
                <a:gd name="T52" fmla="*/ 312 w 794"/>
                <a:gd name="T53" fmla="*/ 1049 h 1134"/>
                <a:gd name="T54" fmla="*/ 369 w 794"/>
                <a:gd name="T55" fmla="*/ 1021 h 1134"/>
                <a:gd name="T56" fmla="*/ 340 w 794"/>
                <a:gd name="T57" fmla="*/ 1078 h 1134"/>
                <a:gd name="T58" fmla="*/ 369 w 794"/>
                <a:gd name="T59" fmla="*/ 1078 h 1134"/>
                <a:gd name="T60" fmla="*/ 397 w 794"/>
                <a:gd name="T61" fmla="*/ 1106 h 1134"/>
                <a:gd name="T62" fmla="*/ 397 w 794"/>
                <a:gd name="T63" fmla="*/ 1134 h 1134"/>
                <a:gd name="T64" fmla="*/ 482 w 794"/>
                <a:gd name="T65" fmla="*/ 1134 h 1134"/>
                <a:gd name="T66" fmla="*/ 510 w 794"/>
                <a:gd name="T67" fmla="*/ 1078 h 1134"/>
                <a:gd name="T68" fmla="*/ 567 w 794"/>
                <a:gd name="T69" fmla="*/ 1106 h 1134"/>
                <a:gd name="T70" fmla="*/ 624 w 794"/>
                <a:gd name="T71" fmla="*/ 1106 h 1134"/>
                <a:gd name="T72" fmla="*/ 709 w 794"/>
                <a:gd name="T73" fmla="*/ 964 h 1134"/>
                <a:gd name="T74" fmla="*/ 681 w 794"/>
                <a:gd name="T75" fmla="*/ 907 h 1134"/>
                <a:gd name="T76" fmla="*/ 652 w 794"/>
                <a:gd name="T77" fmla="*/ 822 h 1134"/>
                <a:gd name="T78" fmla="*/ 595 w 794"/>
                <a:gd name="T79" fmla="*/ 766 h 1134"/>
                <a:gd name="T80" fmla="*/ 595 w 794"/>
                <a:gd name="T81" fmla="*/ 709 h 1134"/>
                <a:gd name="T82" fmla="*/ 624 w 794"/>
                <a:gd name="T83" fmla="*/ 681 h 1134"/>
                <a:gd name="T84" fmla="*/ 624 w 794"/>
                <a:gd name="T85" fmla="*/ 624 h 1134"/>
                <a:gd name="T86" fmla="*/ 681 w 794"/>
                <a:gd name="T87" fmla="*/ 596 h 1134"/>
                <a:gd name="T88" fmla="*/ 681 w 794"/>
                <a:gd name="T89" fmla="*/ 567 h 1134"/>
                <a:gd name="T90" fmla="*/ 737 w 794"/>
                <a:gd name="T91" fmla="*/ 539 h 1134"/>
                <a:gd name="T92" fmla="*/ 794 w 794"/>
                <a:gd name="T93" fmla="*/ 425 h 1134"/>
                <a:gd name="T94" fmla="*/ 709 w 794"/>
                <a:gd name="T95" fmla="*/ 369 h 1134"/>
                <a:gd name="T96" fmla="*/ 681 w 794"/>
                <a:gd name="T97" fmla="*/ 284 h 1134"/>
                <a:gd name="T98" fmla="*/ 709 w 794"/>
                <a:gd name="T99" fmla="*/ 255 h 1134"/>
                <a:gd name="T100" fmla="*/ 766 w 794"/>
                <a:gd name="T101" fmla="*/ 114 h 1134"/>
                <a:gd name="T102" fmla="*/ 709 w 794"/>
                <a:gd name="T103" fmla="*/ 57 h 1134"/>
                <a:gd name="T104" fmla="*/ 652 w 794"/>
                <a:gd name="T105" fmla="*/ 85 h 1134"/>
                <a:gd name="T106" fmla="*/ 652 w 794"/>
                <a:gd name="T107" fmla="*/ 57 h 1134"/>
                <a:gd name="T108" fmla="*/ 681 w 794"/>
                <a:gd name="T109" fmla="*/ 0 h 1134"/>
                <a:gd name="T110" fmla="*/ 624 w 794"/>
                <a:gd name="T111" fmla="*/ 0 h 1134"/>
                <a:gd name="T112" fmla="*/ 539 w 794"/>
                <a:gd name="T113" fmla="*/ 142 h 1134"/>
                <a:gd name="T114" fmla="*/ 482 w 794"/>
                <a:gd name="T11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1134">
                  <a:moveTo>
                    <a:pt x="482" y="227"/>
                  </a:moveTo>
                  <a:lnTo>
                    <a:pt x="567" y="199"/>
                  </a:lnTo>
                  <a:lnTo>
                    <a:pt x="595" y="227"/>
                  </a:lnTo>
                  <a:lnTo>
                    <a:pt x="539" y="284"/>
                  </a:lnTo>
                  <a:lnTo>
                    <a:pt x="595" y="284"/>
                  </a:lnTo>
                  <a:lnTo>
                    <a:pt x="652" y="340"/>
                  </a:lnTo>
                  <a:lnTo>
                    <a:pt x="624" y="397"/>
                  </a:lnTo>
                  <a:lnTo>
                    <a:pt x="567" y="340"/>
                  </a:lnTo>
                  <a:lnTo>
                    <a:pt x="510" y="369"/>
                  </a:lnTo>
                  <a:lnTo>
                    <a:pt x="454" y="369"/>
                  </a:lnTo>
                  <a:lnTo>
                    <a:pt x="482" y="284"/>
                  </a:lnTo>
                  <a:lnTo>
                    <a:pt x="454" y="284"/>
                  </a:lnTo>
                  <a:lnTo>
                    <a:pt x="340" y="482"/>
                  </a:lnTo>
                  <a:lnTo>
                    <a:pt x="114" y="596"/>
                  </a:lnTo>
                  <a:lnTo>
                    <a:pt x="0" y="709"/>
                  </a:lnTo>
                  <a:lnTo>
                    <a:pt x="28" y="737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99" y="737"/>
                  </a:lnTo>
                  <a:lnTo>
                    <a:pt x="255" y="794"/>
                  </a:lnTo>
                  <a:lnTo>
                    <a:pt x="284" y="794"/>
                  </a:lnTo>
                  <a:lnTo>
                    <a:pt x="340" y="822"/>
                  </a:lnTo>
                  <a:lnTo>
                    <a:pt x="284" y="851"/>
                  </a:lnTo>
                  <a:lnTo>
                    <a:pt x="227" y="936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12" y="1049"/>
                  </a:lnTo>
                  <a:lnTo>
                    <a:pt x="369" y="1021"/>
                  </a:lnTo>
                  <a:lnTo>
                    <a:pt x="340" y="1078"/>
                  </a:lnTo>
                  <a:lnTo>
                    <a:pt x="369" y="1078"/>
                  </a:lnTo>
                  <a:lnTo>
                    <a:pt x="397" y="1106"/>
                  </a:lnTo>
                  <a:lnTo>
                    <a:pt x="397" y="1134"/>
                  </a:lnTo>
                  <a:lnTo>
                    <a:pt x="482" y="1134"/>
                  </a:lnTo>
                  <a:lnTo>
                    <a:pt x="510" y="1078"/>
                  </a:lnTo>
                  <a:lnTo>
                    <a:pt x="567" y="1106"/>
                  </a:lnTo>
                  <a:lnTo>
                    <a:pt x="624" y="1106"/>
                  </a:lnTo>
                  <a:lnTo>
                    <a:pt x="709" y="964"/>
                  </a:lnTo>
                  <a:lnTo>
                    <a:pt x="681" y="907"/>
                  </a:lnTo>
                  <a:lnTo>
                    <a:pt x="652" y="822"/>
                  </a:lnTo>
                  <a:lnTo>
                    <a:pt x="595" y="766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67"/>
                  </a:lnTo>
                  <a:lnTo>
                    <a:pt x="737" y="539"/>
                  </a:lnTo>
                  <a:lnTo>
                    <a:pt x="794" y="425"/>
                  </a:lnTo>
                  <a:lnTo>
                    <a:pt x="709" y="369"/>
                  </a:lnTo>
                  <a:lnTo>
                    <a:pt x="681" y="284"/>
                  </a:lnTo>
                  <a:lnTo>
                    <a:pt x="709" y="255"/>
                  </a:lnTo>
                  <a:lnTo>
                    <a:pt x="766" y="114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652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539" y="142"/>
                  </a:lnTo>
                  <a:lnTo>
                    <a:pt x="482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3872DEB9-24A2-49EC-82BF-C18F41797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4158"/>
              <a:ext cx="1276" cy="1162"/>
            </a:xfrm>
            <a:custGeom>
              <a:avLst/>
              <a:gdLst>
                <a:gd name="T0" fmla="*/ 907 w 1276"/>
                <a:gd name="T1" fmla="*/ 28 h 1162"/>
                <a:gd name="T2" fmla="*/ 993 w 1276"/>
                <a:gd name="T3" fmla="*/ 28 h 1162"/>
                <a:gd name="T4" fmla="*/ 1134 w 1276"/>
                <a:gd name="T5" fmla="*/ 85 h 1162"/>
                <a:gd name="T6" fmla="*/ 1219 w 1276"/>
                <a:gd name="T7" fmla="*/ 113 h 1162"/>
                <a:gd name="T8" fmla="*/ 1106 w 1276"/>
                <a:gd name="T9" fmla="*/ 227 h 1162"/>
                <a:gd name="T10" fmla="*/ 1163 w 1276"/>
                <a:gd name="T11" fmla="*/ 312 h 1162"/>
                <a:gd name="T12" fmla="*/ 1248 w 1276"/>
                <a:gd name="T13" fmla="*/ 312 h 1162"/>
                <a:gd name="T14" fmla="*/ 1248 w 1276"/>
                <a:gd name="T15" fmla="*/ 369 h 1162"/>
                <a:gd name="T16" fmla="*/ 1276 w 1276"/>
                <a:gd name="T17" fmla="*/ 425 h 1162"/>
                <a:gd name="T18" fmla="*/ 1191 w 1276"/>
                <a:gd name="T19" fmla="*/ 510 h 1162"/>
                <a:gd name="T20" fmla="*/ 1163 w 1276"/>
                <a:gd name="T21" fmla="*/ 624 h 1162"/>
                <a:gd name="T22" fmla="*/ 1191 w 1276"/>
                <a:gd name="T23" fmla="*/ 737 h 1162"/>
                <a:gd name="T24" fmla="*/ 1219 w 1276"/>
                <a:gd name="T25" fmla="*/ 822 h 1162"/>
                <a:gd name="T26" fmla="*/ 993 w 1276"/>
                <a:gd name="T27" fmla="*/ 907 h 1162"/>
                <a:gd name="T28" fmla="*/ 851 w 1276"/>
                <a:gd name="T29" fmla="*/ 964 h 1162"/>
                <a:gd name="T30" fmla="*/ 709 w 1276"/>
                <a:gd name="T31" fmla="*/ 1049 h 1162"/>
                <a:gd name="T32" fmla="*/ 624 w 1276"/>
                <a:gd name="T33" fmla="*/ 964 h 1162"/>
                <a:gd name="T34" fmla="*/ 539 w 1276"/>
                <a:gd name="T35" fmla="*/ 936 h 1162"/>
                <a:gd name="T36" fmla="*/ 539 w 1276"/>
                <a:gd name="T37" fmla="*/ 822 h 1162"/>
                <a:gd name="T38" fmla="*/ 539 w 1276"/>
                <a:gd name="T39" fmla="*/ 737 h 1162"/>
                <a:gd name="T40" fmla="*/ 482 w 1276"/>
                <a:gd name="T41" fmla="*/ 765 h 1162"/>
                <a:gd name="T42" fmla="*/ 340 w 1276"/>
                <a:gd name="T43" fmla="*/ 765 h 1162"/>
                <a:gd name="T44" fmla="*/ 284 w 1276"/>
                <a:gd name="T45" fmla="*/ 822 h 1162"/>
                <a:gd name="T46" fmla="*/ 227 w 1276"/>
                <a:gd name="T47" fmla="*/ 850 h 1162"/>
                <a:gd name="T48" fmla="*/ 199 w 1276"/>
                <a:gd name="T49" fmla="*/ 964 h 1162"/>
                <a:gd name="T50" fmla="*/ 170 w 1276"/>
                <a:gd name="T51" fmla="*/ 1049 h 1162"/>
                <a:gd name="T52" fmla="*/ 312 w 1276"/>
                <a:gd name="T53" fmla="*/ 992 h 1162"/>
                <a:gd name="T54" fmla="*/ 369 w 1276"/>
                <a:gd name="T55" fmla="*/ 992 h 1162"/>
                <a:gd name="T56" fmla="*/ 426 w 1276"/>
                <a:gd name="T57" fmla="*/ 936 h 1162"/>
                <a:gd name="T58" fmla="*/ 454 w 1276"/>
                <a:gd name="T59" fmla="*/ 1021 h 1162"/>
                <a:gd name="T60" fmla="*/ 426 w 1276"/>
                <a:gd name="T61" fmla="*/ 1077 h 1162"/>
                <a:gd name="T62" fmla="*/ 397 w 1276"/>
                <a:gd name="T63" fmla="*/ 1162 h 1162"/>
                <a:gd name="T64" fmla="*/ 227 w 1276"/>
                <a:gd name="T65" fmla="*/ 1134 h 1162"/>
                <a:gd name="T66" fmla="*/ 170 w 1276"/>
                <a:gd name="T67" fmla="*/ 1106 h 1162"/>
                <a:gd name="T68" fmla="*/ 57 w 1276"/>
                <a:gd name="T69" fmla="*/ 1049 h 1162"/>
                <a:gd name="T70" fmla="*/ 29 w 1276"/>
                <a:gd name="T71" fmla="*/ 907 h 1162"/>
                <a:gd name="T72" fmla="*/ 29 w 1276"/>
                <a:gd name="T73" fmla="*/ 737 h 1162"/>
                <a:gd name="T74" fmla="*/ 0 w 1276"/>
                <a:gd name="T75" fmla="*/ 652 h 1162"/>
                <a:gd name="T76" fmla="*/ 0 w 1276"/>
                <a:gd name="T77" fmla="*/ 510 h 1162"/>
                <a:gd name="T78" fmla="*/ 114 w 1276"/>
                <a:gd name="T79" fmla="*/ 425 h 1162"/>
                <a:gd name="T80" fmla="*/ 397 w 1276"/>
                <a:gd name="T81" fmla="*/ 425 h 1162"/>
                <a:gd name="T82" fmla="*/ 879 w 1276"/>
                <a:gd name="T83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6" h="1162">
                  <a:moveTo>
                    <a:pt x="879" y="0"/>
                  </a:moveTo>
                  <a:lnTo>
                    <a:pt x="907" y="28"/>
                  </a:lnTo>
                  <a:lnTo>
                    <a:pt x="964" y="0"/>
                  </a:lnTo>
                  <a:lnTo>
                    <a:pt x="993" y="28"/>
                  </a:lnTo>
                  <a:lnTo>
                    <a:pt x="1078" y="28"/>
                  </a:lnTo>
                  <a:lnTo>
                    <a:pt x="1134" y="85"/>
                  </a:lnTo>
                  <a:lnTo>
                    <a:pt x="1163" y="85"/>
                  </a:lnTo>
                  <a:lnTo>
                    <a:pt x="1219" y="113"/>
                  </a:lnTo>
                  <a:lnTo>
                    <a:pt x="1163" y="142"/>
                  </a:lnTo>
                  <a:lnTo>
                    <a:pt x="1106" y="227"/>
                  </a:lnTo>
                  <a:lnTo>
                    <a:pt x="1163" y="283"/>
                  </a:lnTo>
                  <a:lnTo>
                    <a:pt x="1163" y="312"/>
                  </a:lnTo>
                  <a:lnTo>
                    <a:pt x="1191" y="340"/>
                  </a:lnTo>
                  <a:lnTo>
                    <a:pt x="1248" y="312"/>
                  </a:lnTo>
                  <a:lnTo>
                    <a:pt x="1219" y="369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276" y="425"/>
                  </a:lnTo>
                  <a:lnTo>
                    <a:pt x="1219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63" y="624"/>
                  </a:lnTo>
                  <a:lnTo>
                    <a:pt x="1219" y="680"/>
                  </a:lnTo>
                  <a:lnTo>
                    <a:pt x="1191" y="737"/>
                  </a:lnTo>
                  <a:lnTo>
                    <a:pt x="1191" y="765"/>
                  </a:lnTo>
                  <a:lnTo>
                    <a:pt x="1219" y="822"/>
                  </a:lnTo>
                  <a:lnTo>
                    <a:pt x="1163" y="879"/>
                  </a:lnTo>
                  <a:lnTo>
                    <a:pt x="993" y="907"/>
                  </a:lnTo>
                  <a:lnTo>
                    <a:pt x="964" y="907"/>
                  </a:lnTo>
                  <a:lnTo>
                    <a:pt x="851" y="964"/>
                  </a:lnTo>
                  <a:lnTo>
                    <a:pt x="794" y="1049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624" y="964"/>
                  </a:lnTo>
                  <a:lnTo>
                    <a:pt x="596" y="992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37"/>
                  </a:lnTo>
                  <a:lnTo>
                    <a:pt x="511" y="737"/>
                  </a:lnTo>
                  <a:lnTo>
                    <a:pt x="482" y="765"/>
                  </a:lnTo>
                  <a:lnTo>
                    <a:pt x="454" y="737"/>
                  </a:lnTo>
                  <a:lnTo>
                    <a:pt x="340" y="765"/>
                  </a:lnTo>
                  <a:lnTo>
                    <a:pt x="284" y="765"/>
                  </a:lnTo>
                  <a:lnTo>
                    <a:pt x="284" y="822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79"/>
                  </a:lnTo>
                  <a:lnTo>
                    <a:pt x="199" y="964"/>
                  </a:lnTo>
                  <a:lnTo>
                    <a:pt x="142" y="992"/>
                  </a:lnTo>
                  <a:lnTo>
                    <a:pt x="170" y="1049"/>
                  </a:lnTo>
                  <a:lnTo>
                    <a:pt x="227" y="1049"/>
                  </a:lnTo>
                  <a:lnTo>
                    <a:pt x="312" y="992"/>
                  </a:lnTo>
                  <a:lnTo>
                    <a:pt x="369" y="964"/>
                  </a:lnTo>
                  <a:lnTo>
                    <a:pt x="369" y="992"/>
                  </a:lnTo>
                  <a:lnTo>
                    <a:pt x="397" y="992"/>
                  </a:lnTo>
                  <a:lnTo>
                    <a:pt x="426" y="936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426" y="1077"/>
                  </a:lnTo>
                  <a:lnTo>
                    <a:pt x="426" y="1134"/>
                  </a:lnTo>
                  <a:lnTo>
                    <a:pt x="397" y="1162"/>
                  </a:lnTo>
                  <a:lnTo>
                    <a:pt x="340" y="1106"/>
                  </a:lnTo>
                  <a:lnTo>
                    <a:pt x="227" y="1134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049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29" y="907"/>
                  </a:lnTo>
                  <a:lnTo>
                    <a:pt x="85" y="765"/>
                  </a:lnTo>
                  <a:lnTo>
                    <a:pt x="29" y="737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29" y="595"/>
                  </a:lnTo>
                  <a:lnTo>
                    <a:pt x="0" y="510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99" y="454"/>
                  </a:lnTo>
                  <a:lnTo>
                    <a:pt x="397" y="425"/>
                  </a:lnTo>
                  <a:lnTo>
                    <a:pt x="652" y="227"/>
                  </a:lnTo>
                  <a:lnTo>
                    <a:pt x="87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54B0BC88-DCA7-481C-96BA-96C824082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895"/>
              <a:ext cx="964" cy="851"/>
            </a:xfrm>
            <a:custGeom>
              <a:avLst/>
              <a:gdLst>
                <a:gd name="T0" fmla="*/ 879 w 964"/>
                <a:gd name="T1" fmla="*/ 312 h 851"/>
                <a:gd name="T2" fmla="*/ 794 w 964"/>
                <a:gd name="T3" fmla="*/ 227 h 851"/>
                <a:gd name="T4" fmla="*/ 709 w 964"/>
                <a:gd name="T5" fmla="*/ 199 h 851"/>
                <a:gd name="T6" fmla="*/ 681 w 964"/>
                <a:gd name="T7" fmla="*/ 57 h 851"/>
                <a:gd name="T8" fmla="*/ 681 w 964"/>
                <a:gd name="T9" fmla="*/ 0 h 851"/>
                <a:gd name="T10" fmla="*/ 624 w 964"/>
                <a:gd name="T11" fmla="*/ 0 h 851"/>
                <a:gd name="T12" fmla="*/ 454 w 964"/>
                <a:gd name="T13" fmla="*/ 28 h 851"/>
                <a:gd name="T14" fmla="*/ 397 w 964"/>
                <a:gd name="T15" fmla="*/ 57 h 851"/>
                <a:gd name="T16" fmla="*/ 340 w 964"/>
                <a:gd name="T17" fmla="*/ 142 h 851"/>
                <a:gd name="T18" fmla="*/ 312 w 964"/>
                <a:gd name="T19" fmla="*/ 255 h 851"/>
                <a:gd name="T20" fmla="*/ 397 w 964"/>
                <a:gd name="T21" fmla="*/ 312 h 851"/>
                <a:gd name="T22" fmla="*/ 539 w 964"/>
                <a:gd name="T23" fmla="*/ 227 h 851"/>
                <a:gd name="T24" fmla="*/ 567 w 964"/>
                <a:gd name="T25" fmla="*/ 255 h 851"/>
                <a:gd name="T26" fmla="*/ 624 w 964"/>
                <a:gd name="T27" fmla="*/ 170 h 851"/>
                <a:gd name="T28" fmla="*/ 652 w 964"/>
                <a:gd name="T29" fmla="*/ 312 h 851"/>
                <a:gd name="T30" fmla="*/ 596 w 964"/>
                <a:gd name="T31" fmla="*/ 397 h 851"/>
                <a:gd name="T32" fmla="*/ 510 w 964"/>
                <a:gd name="T33" fmla="*/ 369 h 851"/>
                <a:gd name="T34" fmla="*/ 397 w 964"/>
                <a:gd name="T35" fmla="*/ 369 h 851"/>
                <a:gd name="T36" fmla="*/ 284 w 964"/>
                <a:gd name="T37" fmla="*/ 312 h 851"/>
                <a:gd name="T38" fmla="*/ 255 w 964"/>
                <a:gd name="T39" fmla="*/ 340 h 851"/>
                <a:gd name="T40" fmla="*/ 199 w 964"/>
                <a:gd name="T41" fmla="*/ 397 h 851"/>
                <a:gd name="T42" fmla="*/ 85 w 964"/>
                <a:gd name="T43" fmla="*/ 482 h 851"/>
                <a:gd name="T44" fmla="*/ 29 w 964"/>
                <a:gd name="T45" fmla="*/ 539 h 851"/>
                <a:gd name="T46" fmla="*/ 57 w 964"/>
                <a:gd name="T47" fmla="*/ 567 h 851"/>
                <a:gd name="T48" fmla="*/ 29 w 964"/>
                <a:gd name="T49" fmla="*/ 652 h 851"/>
                <a:gd name="T50" fmla="*/ 0 w 964"/>
                <a:gd name="T51" fmla="*/ 766 h 851"/>
                <a:gd name="T52" fmla="*/ 114 w 964"/>
                <a:gd name="T53" fmla="*/ 822 h 851"/>
                <a:gd name="T54" fmla="*/ 170 w 964"/>
                <a:gd name="T55" fmla="*/ 822 h 851"/>
                <a:gd name="T56" fmla="*/ 312 w 964"/>
                <a:gd name="T57" fmla="*/ 680 h 851"/>
                <a:gd name="T58" fmla="*/ 482 w 964"/>
                <a:gd name="T59" fmla="*/ 680 h 851"/>
                <a:gd name="T60" fmla="*/ 624 w 964"/>
                <a:gd name="T61" fmla="*/ 652 h 851"/>
                <a:gd name="T62" fmla="*/ 681 w 964"/>
                <a:gd name="T63" fmla="*/ 680 h 851"/>
                <a:gd name="T64" fmla="*/ 709 w 964"/>
                <a:gd name="T65" fmla="*/ 737 h 851"/>
                <a:gd name="T66" fmla="*/ 737 w 964"/>
                <a:gd name="T67" fmla="*/ 595 h 851"/>
                <a:gd name="T68" fmla="*/ 737 w 964"/>
                <a:gd name="T69" fmla="*/ 539 h 851"/>
                <a:gd name="T70" fmla="*/ 851 w 964"/>
                <a:gd name="T71" fmla="*/ 454 h 851"/>
                <a:gd name="T72" fmla="*/ 936 w 964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851">
                  <a:moveTo>
                    <a:pt x="964" y="312"/>
                  </a:moveTo>
                  <a:lnTo>
                    <a:pt x="879" y="312"/>
                  </a:lnTo>
                  <a:lnTo>
                    <a:pt x="879" y="284"/>
                  </a:lnTo>
                  <a:lnTo>
                    <a:pt x="794" y="227"/>
                  </a:lnTo>
                  <a:lnTo>
                    <a:pt x="766" y="255"/>
                  </a:lnTo>
                  <a:lnTo>
                    <a:pt x="709" y="199"/>
                  </a:lnTo>
                  <a:lnTo>
                    <a:pt x="709" y="85"/>
                  </a:lnTo>
                  <a:lnTo>
                    <a:pt x="681" y="57"/>
                  </a:lnTo>
                  <a:lnTo>
                    <a:pt x="709" y="0"/>
                  </a:lnTo>
                  <a:lnTo>
                    <a:pt x="681" y="0"/>
                  </a:lnTo>
                  <a:lnTo>
                    <a:pt x="652" y="28"/>
                  </a:lnTo>
                  <a:lnTo>
                    <a:pt x="624" y="0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42"/>
                  </a:lnTo>
                  <a:lnTo>
                    <a:pt x="369" y="227"/>
                  </a:lnTo>
                  <a:lnTo>
                    <a:pt x="312" y="255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482" y="255"/>
                  </a:lnTo>
                  <a:lnTo>
                    <a:pt x="539" y="227"/>
                  </a:lnTo>
                  <a:lnTo>
                    <a:pt x="539" y="255"/>
                  </a:lnTo>
                  <a:lnTo>
                    <a:pt x="567" y="255"/>
                  </a:lnTo>
                  <a:lnTo>
                    <a:pt x="596" y="199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52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567" y="425"/>
                  </a:lnTo>
                  <a:lnTo>
                    <a:pt x="510" y="369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69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29" y="567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85" y="822"/>
                  </a:lnTo>
                  <a:lnTo>
                    <a:pt x="114" y="822"/>
                  </a:lnTo>
                  <a:lnTo>
                    <a:pt x="114" y="851"/>
                  </a:lnTo>
                  <a:lnTo>
                    <a:pt x="170" y="822"/>
                  </a:lnTo>
                  <a:lnTo>
                    <a:pt x="227" y="737"/>
                  </a:lnTo>
                  <a:lnTo>
                    <a:pt x="312" y="680"/>
                  </a:lnTo>
                  <a:lnTo>
                    <a:pt x="397" y="709"/>
                  </a:lnTo>
                  <a:lnTo>
                    <a:pt x="482" y="680"/>
                  </a:lnTo>
                  <a:lnTo>
                    <a:pt x="539" y="624"/>
                  </a:lnTo>
                  <a:lnTo>
                    <a:pt x="624" y="652"/>
                  </a:lnTo>
                  <a:lnTo>
                    <a:pt x="652" y="624"/>
                  </a:lnTo>
                  <a:lnTo>
                    <a:pt x="681" y="680"/>
                  </a:lnTo>
                  <a:lnTo>
                    <a:pt x="681" y="709"/>
                  </a:lnTo>
                  <a:lnTo>
                    <a:pt x="709" y="737"/>
                  </a:lnTo>
                  <a:lnTo>
                    <a:pt x="737" y="680"/>
                  </a:lnTo>
                  <a:lnTo>
                    <a:pt x="737" y="595"/>
                  </a:lnTo>
                  <a:lnTo>
                    <a:pt x="766" y="567"/>
                  </a:lnTo>
                  <a:lnTo>
                    <a:pt x="737" y="539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936" y="397"/>
                  </a:lnTo>
                  <a:lnTo>
                    <a:pt x="964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335438BC-3EE7-46F1-A0F8-A0DFFE795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4668"/>
              <a:ext cx="1162" cy="1191"/>
            </a:xfrm>
            <a:custGeom>
              <a:avLst/>
              <a:gdLst>
                <a:gd name="T0" fmla="*/ 1077 w 1162"/>
                <a:gd name="T1" fmla="*/ 0 h 1191"/>
                <a:gd name="T2" fmla="*/ 1106 w 1162"/>
                <a:gd name="T3" fmla="*/ 85 h 1191"/>
                <a:gd name="T4" fmla="*/ 1077 w 1162"/>
                <a:gd name="T5" fmla="*/ 142 h 1191"/>
                <a:gd name="T6" fmla="*/ 1106 w 1162"/>
                <a:gd name="T7" fmla="*/ 170 h 1191"/>
                <a:gd name="T8" fmla="*/ 1106 w 1162"/>
                <a:gd name="T9" fmla="*/ 227 h 1191"/>
                <a:gd name="T10" fmla="*/ 1162 w 1162"/>
                <a:gd name="T11" fmla="*/ 255 h 1191"/>
                <a:gd name="T12" fmla="*/ 1106 w 1162"/>
                <a:gd name="T13" fmla="*/ 397 h 1191"/>
                <a:gd name="T14" fmla="*/ 1134 w 1162"/>
                <a:gd name="T15" fmla="*/ 454 h 1191"/>
                <a:gd name="T16" fmla="*/ 1134 w 1162"/>
                <a:gd name="T17" fmla="*/ 539 h 1191"/>
                <a:gd name="T18" fmla="*/ 1162 w 1162"/>
                <a:gd name="T19" fmla="*/ 567 h 1191"/>
                <a:gd name="T20" fmla="*/ 1162 w 1162"/>
                <a:gd name="T21" fmla="*/ 624 h 1191"/>
                <a:gd name="T22" fmla="*/ 1106 w 1162"/>
                <a:gd name="T23" fmla="*/ 624 h 1191"/>
                <a:gd name="T24" fmla="*/ 1077 w 1162"/>
                <a:gd name="T25" fmla="*/ 681 h 1191"/>
                <a:gd name="T26" fmla="*/ 992 w 1162"/>
                <a:gd name="T27" fmla="*/ 709 h 1191"/>
                <a:gd name="T28" fmla="*/ 964 w 1162"/>
                <a:gd name="T29" fmla="*/ 709 h 1191"/>
                <a:gd name="T30" fmla="*/ 936 w 1162"/>
                <a:gd name="T31" fmla="*/ 766 h 1191"/>
                <a:gd name="T32" fmla="*/ 879 w 1162"/>
                <a:gd name="T33" fmla="*/ 737 h 1191"/>
                <a:gd name="T34" fmla="*/ 794 w 1162"/>
                <a:gd name="T35" fmla="*/ 737 h 1191"/>
                <a:gd name="T36" fmla="*/ 765 w 1162"/>
                <a:gd name="T37" fmla="*/ 709 h 1191"/>
                <a:gd name="T38" fmla="*/ 680 w 1162"/>
                <a:gd name="T39" fmla="*/ 709 h 1191"/>
                <a:gd name="T40" fmla="*/ 624 w 1162"/>
                <a:gd name="T41" fmla="*/ 737 h 1191"/>
                <a:gd name="T42" fmla="*/ 567 w 1162"/>
                <a:gd name="T43" fmla="*/ 709 h 1191"/>
                <a:gd name="T44" fmla="*/ 567 w 1162"/>
                <a:gd name="T45" fmla="*/ 737 h 1191"/>
                <a:gd name="T46" fmla="*/ 567 w 1162"/>
                <a:gd name="T47" fmla="*/ 766 h 1191"/>
                <a:gd name="T48" fmla="*/ 595 w 1162"/>
                <a:gd name="T49" fmla="*/ 851 h 1191"/>
                <a:gd name="T50" fmla="*/ 482 w 1162"/>
                <a:gd name="T51" fmla="*/ 993 h 1191"/>
                <a:gd name="T52" fmla="*/ 454 w 1162"/>
                <a:gd name="T53" fmla="*/ 1078 h 1191"/>
                <a:gd name="T54" fmla="*/ 369 w 1162"/>
                <a:gd name="T55" fmla="*/ 1106 h 1191"/>
                <a:gd name="T56" fmla="*/ 369 w 1162"/>
                <a:gd name="T57" fmla="*/ 1163 h 1191"/>
                <a:gd name="T58" fmla="*/ 283 w 1162"/>
                <a:gd name="T59" fmla="*/ 1191 h 1191"/>
                <a:gd name="T60" fmla="*/ 255 w 1162"/>
                <a:gd name="T61" fmla="*/ 1163 h 1191"/>
                <a:gd name="T62" fmla="*/ 255 w 1162"/>
                <a:gd name="T63" fmla="*/ 1049 h 1191"/>
                <a:gd name="T64" fmla="*/ 255 w 1162"/>
                <a:gd name="T65" fmla="*/ 1021 h 1191"/>
                <a:gd name="T66" fmla="*/ 227 w 1162"/>
                <a:gd name="T67" fmla="*/ 993 h 1191"/>
                <a:gd name="T68" fmla="*/ 227 w 1162"/>
                <a:gd name="T69" fmla="*/ 851 h 1191"/>
                <a:gd name="T70" fmla="*/ 170 w 1162"/>
                <a:gd name="T71" fmla="*/ 794 h 1191"/>
                <a:gd name="T72" fmla="*/ 170 w 1162"/>
                <a:gd name="T73" fmla="*/ 737 h 1191"/>
                <a:gd name="T74" fmla="*/ 198 w 1162"/>
                <a:gd name="T75" fmla="*/ 681 h 1191"/>
                <a:gd name="T76" fmla="*/ 170 w 1162"/>
                <a:gd name="T77" fmla="*/ 624 h 1191"/>
                <a:gd name="T78" fmla="*/ 113 w 1162"/>
                <a:gd name="T79" fmla="*/ 624 h 1191"/>
                <a:gd name="T80" fmla="*/ 0 w 1162"/>
                <a:gd name="T81" fmla="*/ 539 h 1191"/>
                <a:gd name="T82" fmla="*/ 0 w 1162"/>
                <a:gd name="T83" fmla="*/ 511 h 1191"/>
                <a:gd name="T84" fmla="*/ 482 w 1162"/>
                <a:gd name="T85" fmla="*/ 312 h 1191"/>
                <a:gd name="T86" fmla="*/ 709 w 1162"/>
                <a:gd name="T87" fmla="*/ 227 h 1191"/>
                <a:gd name="T88" fmla="*/ 765 w 1162"/>
                <a:gd name="T89" fmla="*/ 170 h 1191"/>
                <a:gd name="T90" fmla="*/ 907 w 1162"/>
                <a:gd name="T91" fmla="*/ 85 h 1191"/>
                <a:gd name="T92" fmla="*/ 936 w 1162"/>
                <a:gd name="T93" fmla="*/ 85 h 1191"/>
                <a:gd name="T94" fmla="*/ 1077 w 1162"/>
                <a:gd name="T9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2" h="1191">
                  <a:moveTo>
                    <a:pt x="1077" y="0"/>
                  </a:moveTo>
                  <a:lnTo>
                    <a:pt x="1106" y="85"/>
                  </a:lnTo>
                  <a:lnTo>
                    <a:pt x="1077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162" y="255"/>
                  </a:lnTo>
                  <a:lnTo>
                    <a:pt x="1106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162" y="567"/>
                  </a:lnTo>
                  <a:lnTo>
                    <a:pt x="1162" y="624"/>
                  </a:lnTo>
                  <a:lnTo>
                    <a:pt x="1106" y="624"/>
                  </a:lnTo>
                  <a:lnTo>
                    <a:pt x="1077" y="681"/>
                  </a:lnTo>
                  <a:lnTo>
                    <a:pt x="992" y="709"/>
                  </a:lnTo>
                  <a:lnTo>
                    <a:pt x="964" y="709"/>
                  </a:lnTo>
                  <a:lnTo>
                    <a:pt x="936" y="766"/>
                  </a:lnTo>
                  <a:lnTo>
                    <a:pt x="879" y="737"/>
                  </a:lnTo>
                  <a:lnTo>
                    <a:pt x="794" y="737"/>
                  </a:lnTo>
                  <a:lnTo>
                    <a:pt x="765" y="709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567" y="709"/>
                  </a:lnTo>
                  <a:lnTo>
                    <a:pt x="567" y="737"/>
                  </a:lnTo>
                  <a:lnTo>
                    <a:pt x="567" y="766"/>
                  </a:lnTo>
                  <a:lnTo>
                    <a:pt x="595" y="851"/>
                  </a:lnTo>
                  <a:lnTo>
                    <a:pt x="482" y="993"/>
                  </a:lnTo>
                  <a:lnTo>
                    <a:pt x="454" y="1078"/>
                  </a:lnTo>
                  <a:lnTo>
                    <a:pt x="369" y="1106"/>
                  </a:lnTo>
                  <a:lnTo>
                    <a:pt x="369" y="1163"/>
                  </a:lnTo>
                  <a:lnTo>
                    <a:pt x="283" y="1191"/>
                  </a:lnTo>
                  <a:lnTo>
                    <a:pt x="255" y="1163"/>
                  </a:lnTo>
                  <a:lnTo>
                    <a:pt x="255" y="1049"/>
                  </a:lnTo>
                  <a:lnTo>
                    <a:pt x="255" y="1021"/>
                  </a:lnTo>
                  <a:lnTo>
                    <a:pt x="227" y="993"/>
                  </a:lnTo>
                  <a:lnTo>
                    <a:pt x="227" y="851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8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482" y="312"/>
                  </a:lnTo>
                  <a:lnTo>
                    <a:pt x="709" y="227"/>
                  </a:lnTo>
                  <a:lnTo>
                    <a:pt x="765" y="170"/>
                  </a:lnTo>
                  <a:lnTo>
                    <a:pt x="907" y="85"/>
                  </a:lnTo>
                  <a:lnTo>
                    <a:pt x="936" y="85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859DE5FF-45BA-4F54-BFCB-8DF8E2BCF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903"/>
              <a:ext cx="482" cy="567"/>
            </a:xfrm>
            <a:custGeom>
              <a:avLst/>
              <a:gdLst>
                <a:gd name="T0" fmla="*/ 0 w 482"/>
                <a:gd name="T1" fmla="*/ 482 h 567"/>
                <a:gd name="T2" fmla="*/ 57 w 482"/>
                <a:gd name="T3" fmla="*/ 538 h 567"/>
                <a:gd name="T4" fmla="*/ 142 w 482"/>
                <a:gd name="T5" fmla="*/ 510 h 567"/>
                <a:gd name="T6" fmla="*/ 255 w 482"/>
                <a:gd name="T7" fmla="*/ 538 h 567"/>
                <a:gd name="T8" fmla="*/ 283 w 482"/>
                <a:gd name="T9" fmla="*/ 567 h 567"/>
                <a:gd name="T10" fmla="*/ 312 w 482"/>
                <a:gd name="T11" fmla="*/ 538 h 567"/>
                <a:gd name="T12" fmla="*/ 255 w 482"/>
                <a:gd name="T13" fmla="*/ 453 h 567"/>
                <a:gd name="T14" fmla="*/ 340 w 482"/>
                <a:gd name="T15" fmla="*/ 453 h 567"/>
                <a:gd name="T16" fmla="*/ 340 w 482"/>
                <a:gd name="T17" fmla="*/ 397 h 567"/>
                <a:gd name="T18" fmla="*/ 255 w 482"/>
                <a:gd name="T19" fmla="*/ 340 h 567"/>
                <a:gd name="T20" fmla="*/ 283 w 482"/>
                <a:gd name="T21" fmla="*/ 312 h 567"/>
                <a:gd name="T22" fmla="*/ 283 w 482"/>
                <a:gd name="T23" fmla="*/ 283 h 567"/>
                <a:gd name="T24" fmla="*/ 312 w 482"/>
                <a:gd name="T25" fmla="*/ 255 h 567"/>
                <a:gd name="T26" fmla="*/ 312 w 482"/>
                <a:gd name="T27" fmla="*/ 227 h 567"/>
                <a:gd name="T28" fmla="*/ 368 w 482"/>
                <a:gd name="T29" fmla="*/ 227 h 567"/>
                <a:gd name="T30" fmla="*/ 397 w 482"/>
                <a:gd name="T31" fmla="*/ 283 h 567"/>
                <a:gd name="T32" fmla="*/ 453 w 482"/>
                <a:gd name="T33" fmla="*/ 283 h 567"/>
                <a:gd name="T34" fmla="*/ 482 w 482"/>
                <a:gd name="T35" fmla="*/ 283 h 567"/>
                <a:gd name="T36" fmla="*/ 482 w 482"/>
                <a:gd name="T37" fmla="*/ 255 h 567"/>
                <a:gd name="T38" fmla="*/ 368 w 482"/>
                <a:gd name="T39" fmla="*/ 198 h 567"/>
                <a:gd name="T40" fmla="*/ 397 w 482"/>
                <a:gd name="T41" fmla="*/ 113 h 567"/>
                <a:gd name="T42" fmla="*/ 368 w 482"/>
                <a:gd name="T43" fmla="*/ 85 h 567"/>
                <a:gd name="T44" fmla="*/ 283 w 482"/>
                <a:gd name="T45" fmla="*/ 142 h 567"/>
                <a:gd name="T46" fmla="*/ 255 w 482"/>
                <a:gd name="T47" fmla="*/ 113 h 567"/>
                <a:gd name="T48" fmla="*/ 255 w 482"/>
                <a:gd name="T49" fmla="*/ 85 h 567"/>
                <a:gd name="T50" fmla="*/ 198 w 482"/>
                <a:gd name="T51" fmla="*/ 0 h 567"/>
                <a:gd name="T52" fmla="*/ 113 w 482"/>
                <a:gd name="T53" fmla="*/ 0 h 567"/>
                <a:gd name="T54" fmla="*/ 85 w 482"/>
                <a:gd name="T55" fmla="*/ 85 h 567"/>
                <a:gd name="T56" fmla="*/ 85 w 482"/>
                <a:gd name="T57" fmla="*/ 227 h 567"/>
                <a:gd name="T58" fmla="*/ 57 w 482"/>
                <a:gd name="T59" fmla="*/ 312 h 567"/>
                <a:gd name="T60" fmla="*/ 57 w 482"/>
                <a:gd name="T61" fmla="*/ 368 h 567"/>
                <a:gd name="T62" fmla="*/ 0 w 482"/>
                <a:gd name="T6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567">
                  <a:moveTo>
                    <a:pt x="0" y="482"/>
                  </a:moveTo>
                  <a:lnTo>
                    <a:pt x="57" y="538"/>
                  </a:lnTo>
                  <a:lnTo>
                    <a:pt x="142" y="510"/>
                  </a:lnTo>
                  <a:lnTo>
                    <a:pt x="255" y="538"/>
                  </a:lnTo>
                  <a:lnTo>
                    <a:pt x="283" y="567"/>
                  </a:lnTo>
                  <a:lnTo>
                    <a:pt x="312" y="538"/>
                  </a:lnTo>
                  <a:lnTo>
                    <a:pt x="255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55" y="340"/>
                  </a:lnTo>
                  <a:lnTo>
                    <a:pt x="283" y="312"/>
                  </a:lnTo>
                  <a:lnTo>
                    <a:pt x="283" y="283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82" y="283"/>
                  </a:lnTo>
                  <a:lnTo>
                    <a:pt x="482" y="255"/>
                  </a:lnTo>
                  <a:lnTo>
                    <a:pt x="368" y="198"/>
                  </a:lnTo>
                  <a:lnTo>
                    <a:pt x="397" y="113"/>
                  </a:lnTo>
                  <a:lnTo>
                    <a:pt x="368" y="85"/>
                  </a:lnTo>
                  <a:lnTo>
                    <a:pt x="283" y="142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68"/>
                  </a:lnTo>
                  <a:lnTo>
                    <a:pt x="0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FBFB242E-CE47-484A-BE77-941D80977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789"/>
              <a:ext cx="1078" cy="1531"/>
            </a:xfrm>
            <a:custGeom>
              <a:avLst/>
              <a:gdLst>
                <a:gd name="T0" fmla="*/ 199 w 1078"/>
                <a:gd name="T1" fmla="*/ 397 h 1531"/>
                <a:gd name="T2" fmla="*/ 256 w 1078"/>
                <a:gd name="T3" fmla="*/ 227 h 1531"/>
                <a:gd name="T4" fmla="*/ 312 w 1078"/>
                <a:gd name="T5" fmla="*/ 142 h 1531"/>
                <a:gd name="T6" fmla="*/ 397 w 1078"/>
                <a:gd name="T7" fmla="*/ 142 h 1531"/>
                <a:gd name="T8" fmla="*/ 454 w 1078"/>
                <a:gd name="T9" fmla="*/ 57 h 1531"/>
                <a:gd name="T10" fmla="*/ 539 w 1078"/>
                <a:gd name="T11" fmla="*/ 29 h 1531"/>
                <a:gd name="T12" fmla="*/ 652 w 1078"/>
                <a:gd name="T13" fmla="*/ 29 h 1531"/>
                <a:gd name="T14" fmla="*/ 737 w 1078"/>
                <a:gd name="T15" fmla="*/ 0 h 1531"/>
                <a:gd name="T16" fmla="*/ 794 w 1078"/>
                <a:gd name="T17" fmla="*/ 57 h 1531"/>
                <a:gd name="T18" fmla="*/ 908 w 1078"/>
                <a:gd name="T19" fmla="*/ 0 h 1531"/>
                <a:gd name="T20" fmla="*/ 964 w 1078"/>
                <a:gd name="T21" fmla="*/ 85 h 1531"/>
                <a:gd name="T22" fmla="*/ 1021 w 1078"/>
                <a:gd name="T23" fmla="*/ 142 h 1531"/>
                <a:gd name="T24" fmla="*/ 993 w 1078"/>
                <a:gd name="T25" fmla="*/ 256 h 1531"/>
                <a:gd name="T26" fmla="*/ 964 w 1078"/>
                <a:gd name="T27" fmla="*/ 397 h 1531"/>
                <a:gd name="T28" fmla="*/ 851 w 1078"/>
                <a:gd name="T29" fmla="*/ 567 h 1531"/>
                <a:gd name="T30" fmla="*/ 936 w 1078"/>
                <a:gd name="T31" fmla="*/ 709 h 1531"/>
                <a:gd name="T32" fmla="*/ 1049 w 1078"/>
                <a:gd name="T33" fmla="*/ 738 h 1531"/>
                <a:gd name="T34" fmla="*/ 1021 w 1078"/>
                <a:gd name="T35" fmla="*/ 964 h 1531"/>
                <a:gd name="T36" fmla="*/ 1078 w 1078"/>
                <a:gd name="T37" fmla="*/ 1191 h 1531"/>
                <a:gd name="T38" fmla="*/ 1078 w 1078"/>
                <a:gd name="T39" fmla="*/ 1418 h 1531"/>
                <a:gd name="T40" fmla="*/ 1021 w 1078"/>
                <a:gd name="T41" fmla="*/ 1531 h 1531"/>
                <a:gd name="T42" fmla="*/ 964 w 1078"/>
                <a:gd name="T43" fmla="*/ 1475 h 1531"/>
                <a:gd name="T44" fmla="*/ 851 w 1078"/>
                <a:gd name="T45" fmla="*/ 1418 h 1531"/>
                <a:gd name="T46" fmla="*/ 851 w 1078"/>
                <a:gd name="T47" fmla="*/ 1305 h 1531"/>
                <a:gd name="T48" fmla="*/ 766 w 1078"/>
                <a:gd name="T49" fmla="*/ 1248 h 1531"/>
                <a:gd name="T50" fmla="*/ 681 w 1078"/>
                <a:gd name="T51" fmla="*/ 1163 h 1531"/>
                <a:gd name="T52" fmla="*/ 652 w 1078"/>
                <a:gd name="T53" fmla="*/ 1078 h 1531"/>
                <a:gd name="T54" fmla="*/ 624 w 1078"/>
                <a:gd name="T55" fmla="*/ 908 h 1531"/>
                <a:gd name="T56" fmla="*/ 482 w 1078"/>
                <a:gd name="T57" fmla="*/ 851 h 1531"/>
                <a:gd name="T58" fmla="*/ 426 w 1078"/>
                <a:gd name="T59" fmla="*/ 738 h 1531"/>
                <a:gd name="T60" fmla="*/ 341 w 1078"/>
                <a:gd name="T61" fmla="*/ 709 h 1531"/>
                <a:gd name="T62" fmla="*/ 284 w 1078"/>
                <a:gd name="T63" fmla="*/ 766 h 1531"/>
                <a:gd name="T64" fmla="*/ 284 w 1078"/>
                <a:gd name="T65" fmla="*/ 681 h 1531"/>
                <a:gd name="T66" fmla="*/ 199 w 1078"/>
                <a:gd name="T67" fmla="*/ 709 h 1531"/>
                <a:gd name="T68" fmla="*/ 142 w 1078"/>
                <a:gd name="T69" fmla="*/ 766 h 1531"/>
                <a:gd name="T70" fmla="*/ 29 w 1078"/>
                <a:gd name="T71" fmla="*/ 794 h 1531"/>
                <a:gd name="T72" fmla="*/ 57 w 1078"/>
                <a:gd name="T73" fmla="*/ 709 h 1531"/>
                <a:gd name="T74" fmla="*/ 114 w 1078"/>
                <a:gd name="T75" fmla="*/ 624 h 1531"/>
                <a:gd name="T76" fmla="*/ 170 w 1078"/>
                <a:gd name="T77" fmla="*/ 511 h 1531"/>
                <a:gd name="T78" fmla="*/ 170 w 1078"/>
                <a:gd name="T79" fmla="*/ 42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8" h="1531">
                  <a:moveTo>
                    <a:pt x="170" y="397"/>
                  </a:moveTo>
                  <a:lnTo>
                    <a:pt x="199" y="397"/>
                  </a:lnTo>
                  <a:lnTo>
                    <a:pt x="256" y="369"/>
                  </a:lnTo>
                  <a:lnTo>
                    <a:pt x="256" y="227"/>
                  </a:lnTo>
                  <a:lnTo>
                    <a:pt x="341" y="199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39" y="57"/>
                  </a:lnTo>
                  <a:lnTo>
                    <a:pt x="539" y="29"/>
                  </a:lnTo>
                  <a:lnTo>
                    <a:pt x="567" y="0"/>
                  </a:lnTo>
                  <a:lnTo>
                    <a:pt x="652" y="29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37" y="29"/>
                  </a:lnTo>
                  <a:lnTo>
                    <a:pt x="794" y="57"/>
                  </a:lnTo>
                  <a:lnTo>
                    <a:pt x="823" y="0"/>
                  </a:lnTo>
                  <a:lnTo>
                    <a:pt x="908" y="0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993" y="57"/>
                  </a:lnTo>
                  <a:lnTo>
                    <a:pt x="1021" y="142"/>
                  </a:lnTo>
                  <a:lnTo>
                    <a:pt x="1021" y="227"/>
                  </a:lnTo>
                  <a:lnTo>
                    <a:pt x="993" y="256"/>
                  </a:lnTo>
                  <a:lnTo>
                    <a:pt x="993" y="312"/>
                  </a:lnTo>
                  <a:lnTo>
                    <a:pt x="964" y="397"/>
                  </a:lnTo>
                  <a:lnTo>
                    <a:pt x="879" y="482"/>
                  </a:lnTo>
                  <a:lnTo>
                    <a:pt x="851" y="567"/>
                  </a:lnTo>
                  <a:lnTo>
                    <a:pt x="936" y="652"/>
                  </a:lnTo>
                  <a:lnTo>
                    <a:pt x="936" y="709"/>
                  </a:lnTo>
                  <a:lnTo>
                    <a:pt x="993" y="681"/>
                  </a:lnTo>
                  <a:lnTo>
                    <a:pt x="1049" y="738"/>
                  </a:lnTo>
                  <a:lnTo>
                    <a:pt x="1078" y="823"/>
                  </a:lnTo>
                  <a:lnTo>
                    <a:pt x="1021" y="964"/>
                  </a:lnTo>
                  <a:lnTo>
                    <a:pt x="1049" y="1078"/>
                  </a:lnTo>
                  <a:lnTo>
                    <a:pt x="1078" y="1191"/>
                  </a:lnTo>
                  <a:lnTo>
                    <a:pt x="1049" y="1248"/>
                  </a:lnTo>
                  <a:lnTo>
                    <a:pt x="1078" y="1418"/>
                  </a:lnTo>
                  <a:lnTo>
                    <a:pt x="1049" y="1531"/>
                  </a:lnTo>
                  <a:lnTo>
                    <a:pt x="1021" y="1531"/>
                  </a:lnTo>
                  <a:lnTo>
                    <a:pt x="1021" y="1446"/>
                  </a:lnTo>
                  <a:lnTo>
                    <a:pt x="964" y="1475"/>
                  </a:lnTo>
                  <a:lnTo>
                    <a:pt x="908" y="1475"/>
                  </a:lnTo>
                  <a:lnTo>
                    <a:pt x="851" y="1418"/>
                  </a:lnTo>
                  <a:lnTo>
                    <a:pt x="879" y="1361"/>
                  </a:lnTo>
                  <a:lnTo>
                    <a:pt x="851" y="1305"/>
                  </a:lnTo>
                  <a:lnTo>
                    <a:pt x="794" y="1276"/>
                  </a:lnTo>
                  <a:lnTo>
                    <a:pt x="766" y="1248"/>
                  </a:lnTo>
                  <a:lnTo>
                    <a:pt x="737" y="1163"/>
                  </a:lnTo>
                  <a:lnTo>
                    <a:pt x="681" y="1163"/>
                  </a:lnTo>
                  <a:lnTo>
                    <a:pt x="681" y="1106"/>
                  </a:lnTo>
                  <a:lnTo>
                    <a:pt x="652" y="1078"/>
                  </a:lnTo>
                  <a:lnTo>
                    <a:pt x="624" y="1049"/>
                  </a:lnTo>
                  <a:lnTo>
                    <a:pt x="624" y="908"/>
                  </a:lnTo>
                  <a:lnTo>
                    <a:pt x="567" y="879"/>
                  </a:lnTo>
                  <a:lnTo>
                    <a:pt x="482" y="851"/>
                  </a:lnTo>
                  <a:lnTo>
                    <a:pt x="482" y="738"/>
                  </a:lnTo>
                  <a:lnTo>
                    <a:pt x="426" y="738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284" y="766"/>
                  </a:lnTo>
                  <a:lnTo>
                    <a:pt x="227" y="738"/>
                  </a:lnTo>
                  <a:lnTo>
                    <a:pt x="284" y="681"/>
                  </a:lnTo>
                  <a:lnTo>
                    <a:pt x="256" y="681"/>
                  </a:lnTo>
                  <a:lnTo>
                    <a:pt x="199" y="709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09"/>
                  </a:lnTo>
                  <a:lnTo>
                    <a:pt x="29" y="794"/>
                  </a:lnTo>
                  <a:lnTo>
                    <a:pt x="0" y="766"/>
                  </a:lnTo>
                  <a:lnTo>
                    <a:pt x="57" y="709"/>
                  </a:lnTo>
                  <a:lnTo>
                    <a:pt x="57" y="681"/>
                  </a:lnTo>
                  <a:lnTo>
                    <a:pt x="114" y="624"/>
                  </a:lnTo>
                  <a:lnTo>
                    <a:pt x="114" y="539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170" y="426"/>
                  </a:lnTo>
                  <a:lnTo>
                    <a:pt x="17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CEF53EB2-1C2F-4F2E-86ED-0C481622A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130"/>
              <a:ext cx="198" cy="425"/>
            </a:xfrm>
            <a:custGeom>
              <a:avLst/>
              <a:gdLst>
                <a:gd name="T0" fmla="*/ 28 w 198"/>
                <a:gd name="T1" fmla="*/ 340 h 425"/>
                <a:gd name="T2" fmla="*/ 28 w 198"/>
                <a:gd name="T3" fmla="*/ 397 h 425"/>
                <a:gd name="T4" fmla="*/ 28 w 198"/>
                <a:gd name="T5" fmla="*/ 425 h 425"/>
                <a:gd name="T6" fmla="*/ 85 w 198"/>
                <a:gd name="T7" fmla="*/ 368 h 425"/>
                <a:gd name="T8" fmla="*/ 85 w 198"/>
                <a:gd name="T9" fmla="*/ 340 h 425"/>
                <a:gd name="T10" fmla="*/ 142 w 198"/>
                <a:gd name="T11" fmla="*/ 283 h 425"/>
                <a:gd name="T12" fmla="*/ 142 w 198"/>
                <a:gd name="T13" fmla="*/ 198 h 425"/>
                <a:gd name="T14" fmla="*/ 198 w 198"/>
                <a:gd name="T15" fmla="*/ 170 h 425"/>
                <a:gd name="T16" fmla="*/ 170 w 198"/>
                <a:gd name="T17" fmla="*/ 113 h 425"/>
                <a:gd name="T18" fmla="*/ 198 w 198"/>
                <a:gd name="T19" fmla="*/ 85 h 425"/>
                <a:gd name="T20" fmla="*/ 198 w 198"/>
                <a:gd name="T21" fmla="*/ 56 h 425"/>
                <a:gd name="T22" fmla="*/ 142 w 198"/>
                <a:gd name="T23" fmla="*/ 56 h 425"/>
                <a:gd name="T24" fmla="*/ 113 w 198"/>
                <a:gd name="T25" fmla="*/ 0 h 425"/>
                <a:gd name="T26" fmla="*/ 57 w 198"/>
                <a:gd name="T27" fmla="*/ 0 h 425"/>
                <a:gd name="T28" fmla="*/ 57 w 198"/>
                <a:gd name="T29" fmla="*/ 28 h 425"/>
                <a:gd name="T30" fmla="*/ 28 w 198"/>
                <a:gd name="T31" fmla="*/ 56 h 425"/>
                <a:gd name="T32" fmla="*/ 28 w 198"/>
                <a:gd name="T33" fmla="*/ 85 h 425"/>
                <a:gd name="T34" fmla="*/ 0 w 198"/>
                <a:gd name="T35" fmla="*/ 113 h 425"/>
                <a:gd name="T36" fmla="*/ 85 w 198"/>
                <a:gd name="T37" fmla="*/ 170 h 425"/>
                <a:gd name="T38" fmla="*/ 85 w 198"/>
                <a:gd name="T39" fmla="*/ 226 h 425"/>
                <a:gd name="T40" fmla="*/ 0 w 198"/>
                <a:gd name="T41" fmla="*/ 226 h 425"/>
                <a:gd name="T42" fmla="*/ 57 w 198"/>
                <a:gd name="T43" fmla="*/ 311 h 425"/>
                <a:gd name="T44" fmla="*/ 28 w 198"/>
                <a:gd name="T45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8" h="425">
                  <a:moveTo>
                    <a:pt x="28" y="340"/>
                  </a:moveTo>
                  <a:lnTo>
                    <a:pt x="28" y="397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142" y="283"/>
                  </a:lnTo>
                  <a:lnTo>
                    <a:pt x="142" y="198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28" y="56"/>
                  </a:lnTo>
                  <a:lnTo>
                    <a:pt x="28" y="85"/>
                  </a:lnTo>
                  <a:lnTo>
                    <a:pt x="0" y="113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57" y="311"/>
                  </a:lnTo>
                  <a:lnTo>
                    <a:pt x="28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6F05C9D4-5FB2-48DE-96F7-9237B859B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56"/>
              <a:ext cx="907" cy="1191"/>
            </a:xfrm>
            <a:custGeom>
              <a:avLst/>
              <a:gdLst>
                <a:gd name="T0" fmla="*/ 56 w 907"/>
                <a:gd name="T1" fmla="*/ 624 h 1191"/>
                <a:gd name="T2" fmla="*/ 28 w 907"/>
                <a:gd name="T3" fmla="*/ 539 h 1191"/>
                <a:gd name="T4" fmla="*/ 0 w 907"/>
                <a:gd name="T5" fmla="*/ 426 h 1191"/>
                <a:gd name="T6" fmla="*/ 28 w 907"/>
                <a:gd name="T7" fmla="*/ 312 h 1191"/>
                <a:gd name="T8" fmla="*/ 113 w 907"/>
                <a:gd name="T9" fmla="*/ 227 h 1191"/>
                <a:gd name="T10" fmla="*/ 226 w 907"/>
                <a:gd name="T11" fmla="*/ 171 h 1191"/>
                <a:gd name="T12" fmla="*/ 340 w 907"/>
                <a:gd name="T13" fmla="*/ 199 h 1191"/>
                <a:gd name="T14" fmla="*/ 397 w 907"/>
                <a:gd name="T15" fmla="*/ 0 h 1191"/>
                <a:gd name="T16" fmla="*/ 567 w 907"/>
                <a:gd name="T17" fmla="*/ 85 h 1191"/>
                <a:gd name="T18" fmla="*/ 765 w 907"/>
                <a:gd name="T19" fmla="*/ 85 h 1191"/>
                <a:gd name="T20" fmla="*/ 793 w 907"/>
                <a:gd name="T21" fmla="*/ 199 h 1191"/>
                <a:gd name="T22" fmla="*/ 850 w 907"/>
                <a:gd name="T23" fmla="*/ 284 h 1191"/>
                <a:gd name="T24" fmla="*/ 907 w 907"/>
                <a:gd name="T25" fmla="*/ 312 h 1191"/>
                <a:gd name="T26" fmla="*/ 850 w 907"/>
                <a:gd name="T27" fmla="*/ 369 h 1191"/>
                <a:gd name="T28" fmla="*/ 765 w 907"/>
                <a:gd name="T29" fmla="*/ 482 h 1191"/>
                <a:gd name="T30" fmla="*/ 737 w 907"/>
                <a:gd name="T31" fmla="*/ 539 h 1191"/>
                <a:gd name="T32" fmla="*/ 623 w 907"/>
                <a:gd name="T33" fmla="*/ 709 h 1191"/>
                <a:gd name="T34" fmla="*/ 623 w 907"/>
                <a:gd name="T35" fmla="*/ 766 h 1191"/>
                <a:gd name="T36" fmla="*/ 623 w 907"/>
                <a:gd name="T37" fmla="*/ 879 h 1191"/>
                <a:gd name="T38" fmla="*/ 623 w 907"/>
                <a:gd name="T39" fmla="*/ 936 h 1191"/>
                <a:gd name="T40" fmla="*/ 538 w 907"/>
                <a:gd name="T41" fmla="*/ 1049 h 1191"/>
                <a:gd name="T42" fmla="*/ 482 w 907"/>
                <a:gd name="T43" fmla="*/ 1134 h 1191"/>
                <a:gd name="T44" fmla="*/ 453 w 907"/>
                <a:gd name="T45" fmla="*/ 1191 h 1191"/>
                <a:gd name="T46" fmla="*/ 397 w 907"/>
                <a:gd name="T47" fmla="*/ 1163 h 1191"/>
                <a:gd name="T48" fmla="*/ 340 w 907"/>
                <a:gd name="T49" fmla="*/ 1106 h 1191"/>
                <a:gd name="T50" fmla="*/ 368 w 907"/>
                <a:gd name="T51" fmla="*/ 1049 h 1191"/>
                <a:gd name="T52" fmla="*/ 397 w 907"/>
                <a:gd name="T53" fmla="*/ 908 h 1191"/>
                <a:gd name="T54" fmla="*/ 453 w 907"/>
                <a:gd name="T55" fmla="*/ 936 h 1191"/>
                <a:gd name="T56" fmla="*/ 453 w 907"/>
                <a:gd name="T57" fmla="*/ 823 h 1191"/>
                <a:gd name="T58" fmla="*/ 425 w 907"/>
                <a:gd name="T59" fmla="*/ 709 h 1191"/>
                <a:gd name="T60" fmla="*/ 397 w 907"/>
                <a:gd name="T61" fmla="*/ 681 h 1191"/>
                <a:gd name="T62" fmla="*/ 425 w 907"/>
                <a:gd name="T63" fmla="*/ 596 h 1191"/>
                <a:gd name="T64" fmla="*/ 283 w 907"/>
                <a:gd name="T65" fmla="*/ 567 h 1191"/>
                <a:gd name="T66" fmla="*/ 170 w 907"/>
                <a:gd name="T67" fmla="*/ 652 h 1191"/>
                <a:gd name="T68" fmla="*/ 85 w 907"/>
                <a:gd name="T69" fmla="*/ 709 h 1191"/>
                <a:gd name="T70" fmla="*/ 0 w 907"/>
                <a:gd name="T71" fmla="*/ 68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1191">
                  <a:moveTo>
                    <a:pt x="0" y="681"/>
                  </a:moveTo>
                  <a:lnTo>
                    <a:pt x="56" y="624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6" y="482"/>
                  </a:lnTo>
                  <a:lnTo>
                    <a:pt x="0" y="426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113" y="227"/>
                  </a:lnTo>
                  <a:lnTo>
                    <a:pt x="198" y="227"/>
                  </a:lnTo>
                  <a:lnTo>
                    <a:pt x="226" y="171"/>
                  </a:lnTo>
                  <a:lnTo>
                    <a:pt x="283" y="199"/>
                  </a:lnTo>
                  <a:lnTo>
                    <a:pt x="340" y="199"/>
                  </a:lnTo>
                  <a:lnTo>
                    <a:pt x="425" y="57"/>
                  </a:lnTo>
                  <a:lnTo>
                    <a:pt x="397" y="0"/>
                  </a:lnTo>
                  <a:lnTo>
                    <a:pt x="510" y="29"/>
                  </a:lnTo>
                  <a:lnTo>
                    <a:pt x="567" y="85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793" y="114"/>
                  </a:lnTo>
                  <a:lnTo>
                    <a:pt x="793" y="199"/>
                  </a:lnTo>
                  <a:lnTo>
                    <a:pt x="822" y="227"/>
                  </a:lnTo>
                  <a:lnTo>
                    <a:pt x="850" y="284"/>
                  </a:lnTo>
                  <a:lnTo>
                    <a:pt x="878" y="284"/>
                  </a:lnTo>
                  <a:lnTo>
                    <a:pt x="907" y="312"/>
                  </a:lnTo>
                  <a:lnTo>
                    <a:pt x="850" y="341"/>
                  </a:lnTo>
                  <a:lnTo>
                    <a:pt x="850" y="369"/>
                  </a:lnTo>
                  <a:lnTo>
                    <a:pt x="793" y="397"/>
                  </a:lnTo>
                  <a:lnTo>
                    <a:pt x="765" y="482"/>
                  </a:lnTo>
                  <a:lnTo>
                    <a:pt x="793" y="511"/>
                  </a:lnTo>
                  <a:lnTo>
                    <a:pt x="737" y="539"/>
                  </a:lnTo>
                  <a:lnTo>
                    <a:pt x="737" y="596"/>
                  </a:lnTo>
                  <a:lnTo>
                    <a:pt x="623" y="709"/>
                  </a:lnTo>
                  <a:lnTo>
                    <a:pt x="652" y="766"/>
                  </a:lnTo>
                  <a:lnTo>
                    <a:pt x="623" y="766"/>
                  </a:lnTo>
                  <a:lnTo>
                    <a:pt x="623" y="794"/>
                  </a:lnTo>
                  <a:lnTo>
                    <a:pt x="623" y="879"/>
                  </a:lnTo>
                  <a:lnTo>
                    <a:pt x="652" y="908"/>
                  </a:lnTo>
                  <a:lnTo>
                    <a:pt x="623" y="936"/>
                  </a:lnTo>
                  <a:lnTo>
                    <a:pt x="595" y="964"/>
                  </a:lnTo>
                  <a:lnTo>
                    <a:pt x="538" y="1049"/>
                  </a:lnTo>
                  <a:lnTo>
                    <a:pt x="538" y="1078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453" y="1191"/>
                  </a:lnTo>
                  <a:lnTo>
                    <a:pt x="425" y="1163"/>
                  </a:lnTo>
                  <a:lnTo>
                    <a:pt x="397" y="1163"/>
                  </a:lnTo>
                  <a:lnTo>
                    <a:pt x="368" y="1106"/>
                  </a:lnTo>
                  <a:lnTo>
                    <a:pt x="340" y="1106"/>
                  </a:lnTo>
                  <a:lnTo>
                    <a:pt x="340" y="1049"/>
                  </a:lnTo>
                  <a:lnTo>
                    <a:pt x="368" y="1049"/>
                  </a:lnTo>
                  <a:lnTo>
                    <a:pt x="368" y="936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453" y="936"/>
                  </a:lnTo>
                  <a:lnTo>
                    <a:pt x="482" y="879"/>
                  </a:lnTo>
                  <a:lnTo>
                    <a:pt x="453" y="823"/>
                  </a:lnTo>
                  <a:lnTo>
                    <a:pt x="453" y="738"/>
                  </a:lnTo>
                  <a:lnTo>
                    <a:pt x="425" y="709"/>
                  </a:lnTo>
                  <a:lnTo>
                    <a:pt x="397" y="738"/>
                  </a:lnTo>
                  <a:lnTo>
                    <a:pt x="397" y="681"/>
                  </a:lnTo>
                  <a:lnTo>
                    <a:pt x="425" y="652"/>
                  </a:lnTo>
                  <a:lnTo>
                    <a:pt x="425" y="596"/>
                  </a:lnTo>
                  <a:lnTo>
                    <a:pt x="368" y="567"/>
                  </a:lnTo>
                  <a:lnTo>
                    <a:pt x="283" y="567"/>
                  </a:lnTo>
                  <a:lnTo>
                    <a:pt x="255" y="624"/>
                  </a:lnTo>
                  <a:lnTo>
                    <a:pt x="170" y="652"/>
                  </a:lnTo>
                  <a:lnTo>
                    <a:pt x="141" y="681"/>
                  </a:lnTo>
                  <a:lnTo>
                    <a:pt x="85" y="709"/>
                  </a:lnTo>
                  <a:lnTo>
                    <a:pt x="28" y="709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1105E513-2BBE-499E-AC0A-87C44704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923"/>
              <a:ext cx="397" cy="681"/>
            </a:xfrm>
            <a:custGeom>
              <a:avLst/>
              <a:gdLst>
                <a:gd name="T0" fmla="*/ 340 w 397"/>
                <a:gd name="T1" fmla="*/ 681 h 681"/>
                <a:gd name="T2" fmla="*/ 397 w 397"/>
                <a:gd name="T3" fmla="*/ 652 h 681"/>
                <a:gd name="T4" fmla="*/ 368 w 397"/>
                <a:gd name="T5" fmla="*/ 624 h 681"/>
                <a:gd name="T6" fmla="*/ 340 w 397"/>
                <a:gd name="T7" fmla="*/ 596 h 681"/>
                <a:gd name="T8" fmla="*/ 312 w 397"/>
                <a:gd name="T9" fmla="*/ 596 h 681"/>
                <a:gd name="T10" fmla="*/ 283 w 397"/>
                <a:gd name="T11" fmla="*/ 539 h 681"/>
                <a:gd name="T12" fmla="*/ 255 w 397"/>
                <a:gd name="T13" fmla="*/ 539 h 681"/>
                <a:gd name="T14" fmla="*/ 255 w 397"/>
                <a:gd name="T15" fmla="*/ 482 h 681"/>
                <a:gd name="T16" fmla="*/ 283 w 397"/>
                <a:gd name="T17" fmla="*/ 482 h 681"/>
                <a:gd name="T18" fmla="*/ 283 w 397"/>
                <a:gd name="T19" fmla="*/ 369 h 681"/>
                <a:gd name="T20" fmla="*/ 312 w 397"/>
                <a:gd name="T21" fmla="*/ 341 h 681"/>
                <a:gd name="T22" fmla="*/ 312 w 397"/>
                <a:gd name="T23" fmla="*/ 397 h 681"/>
                <a:gd name="T24" fmla="*/ 368 w 397"/>
                <a:gd name="T25" fmla="*/ 369 h 681"/>
                <a:gd name="T26" fmla="*/ 397 w 397"/>
                <a:gd name="T27" fmla="*/ 312 h 681"/>
                <a:gd name="T28" fmla="*/ 368 w 397"/>
                <a:gd name="T29" fmla="*/ 256 h 681"/>
                <a:gd name="T30" fmla="*/ 368 w 397"/>
                <a:gd name="T31" fmla="*/ 171 h 681"/>
                <a:gd name="T32" fmla="*/ 340 w 397"/>
                <a:gd name="T33" fmla="*/ 142 h 681"/>
                <a:gd name="T34" fmla="*/ 312 w 397"/>
                <a:gd name="T35" fmla="*/ 171 h 681"/>
                <a:gd name="T36" fmla="*/ 312 w 397"/>
                <a:gd name="T37" fmla="*/ 114 h 681"/>
                <a:gd name="T38" fmla="*/ 340 w 397"/>
                <a:gd name="T39" fmla="*/ 85 h 681"/>
                <a:gd name="T40" fmla="*/ 340 w 397"/>
                <a:gd name="T41" fmla="*/ 29 h 681"/>
                <a:gd name="T42" fmla="*/ 283 w 397"/>
                <a:gd name="T43" fmla="*/ 0 h 681"/>
                <a:gd name="T44" fmla="*/ 198 w 397"/>
                <a:gd name="T45" fmla="*/ 0 h 681"/>
                <a:gd name="T46" fmla="*/ 170 w 397"/>
                <a:gd name="T47" fmla="*/ 57 h 681"/>
                <a:gd name="T48" fmla="*/ 85 w 397"/>
                <a:gd name="T49" fmla="*/ 85 h 681"/>
                <a:gd name="T50" fmla="*/ 56 w 397"/>
                <a:gd name="T51" fmla="*/ 114 h 681"/>
                <a:gd name="T52" fmla="*/ 0 w 397"/>
                <a:gd name="T53" fmla="*/ 142 h 681"/>
                <a:gd name="T54" fmla="*/ 56 w 397"/>
                <a:gd name="T55" fmla="*/ 227 h 681"/>
                <a:gd name="T56" fmla="*/ 56 w 397"/>
                <a:gd name="T57" fmla="*/ 426 h 681"/>
                <a:gd name="T58" fmla="*/ 85 w 397"/>
                <a:gd name="T59" fmla="*/ 426 h 681"/>
                <a:gd name="T60" fmla="*/ 85 w 397"/>
                <a:gd name="T61" fmla="*/ 482 h 681"/>
                <a:gd name="T62" fmla="*/ 113 w 397"/>
                <a:gd name="T63" fmla="*/ 511 h 681"/>
                <a:gd name="T64" fmla="*/ 141 w 397"/>
                <a:gd name="T65" fmla="*/ 482 h 681"/>
                <a:gd name="T66" fmla="*/ 170 w 397"/>
                <a:gd name="T67" fmla="*/ 511 h 681"/>
                <a:gd name="T68" fmla="*/ 141 w 397"/>
                <a:gd name="T69" fmla="*/ 539 h 681"/>
                <a:gd name="T70" fmla="*/ 170 w 397"/>
                <a:gd name="T71" fmla="*/ 567 h 681"/>
                <a:gd name="T72" fmla="*/ 198 w 397"/>
                <a:gd name="T73" fmla="*/ 567 h 681"/>
                <a:gd name="T74" fmla="*/ 255 w 397"/>
                <a:gd name="T75" fmla="*/ 624 h 681"/>
                <a:gd name="T76" fmla="*/ 312 w 397"/>
                <a:gd name="T77" fmla="*/ 624 h 681"/>
                <a:gd name="T78" fmla="*/ 340 w 397"/>
                <a:gd name="T79" fmla="*/ 652 h 681"/>
                <a:gd name="T80" fmla="*/ 340 w 397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7" h="681">
                  <a:moveTo>
                    <a:pt x="340" y="681"/>
                  </a:moveTo>
                  <a:lnTo>
                    <a:pt x="397" y="652"/>
                  </a:lnTo>
                  <a:lnTo>
                    <a:pt x="368" y="624"/>
                  </a:lnTo>
                  <a:lnTo>
                    <a:pt x="340" y="596"/>
                  </a:lnTo>
                  <a:lnTo>
                    <a:pt x="312" y="596"/>
                  </a:lnTo>
                  <a:lnTo>
                    <a:pt x="283" y="539"/>
                  </a:lnTo>
                  <a:lnTo>
                    <a:pt x="255" y="539"/>
                  </a:lnTo>
                  <a:lnTo>
                    <a:pt x="255" y="482"/>
                  </a:lnTo>
                  <a:lnTo>
                    <a:pt x="283" y="482"/>
                  </a:lnTo>
                  <a:lnTo>
                    <a:pt x="283" y="369"/>
                  </a:lnTo>
                  <a:lnTo>
                    <a:pt x="312" y="341"/>
                  </a:lnTo>
                  <a:lnTo>
                    <a:pt x="312" y="397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6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12" y="171"/>
                  </a:lnTo>
                  <a:lnTo>
                    <a:pt x="312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56" y="114"/>
                  </a:lnTo>
                  <a:lnTo>
                    <a:pt x="0" y="142"/>
                  </a:lnTo>
                  <a:lnTo>
                    <a:pt x="56" y="227"/>
                  </a:lnTo>
                  <a:lnTo>
                    <a:pt x="56" y="426"/>
                  </a:lnTo>
                  <a:lnTo>
                    <a:pt x="85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41" y="482"/>
                  </a:lnTo>
                  <a:lnTo>
                    <a:pt x="170" y="511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198" y="567"/>
                  </a:lnTo>
                  <a:lnTo>
                    <a:pt x="255" y="624"/>
                  </a:lnTo>
                  <a:lnTo>
                    <a:pt x="312" y="624"/>
                  </a:lnTo>
                  <a:lnTo>
                    <a:pt x="340" y="652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93B553F3-9043-4327-A259-6699B0E7A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5235"/>
              <a:ext cx="681" cy="737"/>
            </a:xfrm>
            <a:custGeom>
              <a:avLst/>
              <a:gdLst>
                <a:gd name="T0" fmla="*/ 57 w 681"/>
                <a:gd name="T1" fmla="*/ 369 h 737"/>
                <a:gd name="T2" fmla="*/ 114 w 681"/>
                <a:gd name="T3" fmla="*/ 340 h 737"/>
                <a:gd name="T4" fmla="*/ 85 w 681"/>
                <a:gd name="T5" fmla="*/ 312 h 737"/>
                <a:gd name="T6" fmla="*/ 114 w 681"/>
                <a:gd name="T7" fmla="*/ 284 h 737"/>
                <a:gd name="T8" fmla="*/ 114 w 681"/>
                <a:gd name="T9" fmla="*/ 255 h 737"/>
                <a:gd name="T10" fmla="*/ 170 w 681"/>
                <a:gd name="T11" fmla="*/ 199 h 737"/>
                <a:gd name="T12" fmla="*/ 170 w 681"/>
                <a:gd name="T13" fmla="*/ 170 h 737"/>
                <a:gd name="T14" fmla="*/ 227 w 681"/>
                <a:gd name="T15" fmla="*/ 85 h 737"/>
                <a:gd name="T16" fmla="*/ 284 w 681"/>
                <a:gd name="T17" fmla="*/ 29 h 737"/>
                <a:gd name="T18" fmla="*/ 312 w 681"/>
                <a:gd name="T19" fmla="*/ 0 h 737"/>
                <a:gd name="T20" fmla="*/ 369 w 681"/>
                <a:gd name="T21" fmla="*/ 0 h 737"/>
                <a:gd name="T22" fmla="*/ 397 w 681"/>
                <a:gd name="T23" fmla="*/ 57 h 737"/>
                <a:gd name="T24" fmla="*/ 454 w 681"/>
                <a:gd name="T25" fmla="*/ 29 h 737"/>
                <a:gd name="T26" fmla="*/ 454 w 681"/>
                <a:gd name="T27" fmla="*/ 0 h 737"/>
                <a:gd name="T28" fmla="*/ 482 w 681"/>
                <a:gd name="T29" fmla="*/ 0 h 737"/>
                <a:gd name="T30" fmla="*/ 482 w 681"/>
                <a:gd name="T31" fmla="*/ 29 h 737"/>
                <a:gd name="T32" fmla="*/ 510 w 681"/>
                <a:gd name="T33" fmla="*/ 57 h 737"/>
                <a:gd name="T34" fmla="*/ 567 w 681"/>
                <a:gd name="T35" fmla="*/ 29 h 737"/>
                <a:gd name="T36" fmla="*/ 595 w 681"/>
                <a:gd name="T37" fmla="*/ 85 h 737"/>
                <a:gd name="T38" fmla="*/ 652 w 681"/>
                <a:gd name="T39" fmla="*/ 114 h 737"/>
                <a:gd name="T40" fmla="*/ 652 w 681"/>
                <a:gd name="T41" fmla="*/ 142 h 737"/>
                <a:gd name="T42" fmla="*/ 681 w 681"/>
                <a:gd name="T43" fmla="*/ 227 h 737"/>
                <a:gd name="T44" fmla="*/ 624 w 681"/>
                <a:gd name="T45" fmla="*/ 312 h 737"/>
                <a:gd name="T46" fmla="*/ 652 w 681"/>
                <a:gd name="T47" fmla="*/ 340 h 737"/>
                <a:gd name="T48" fmla="*/ 624 w 681"/>
                <a:gd name="T49" fmla="*/ 369 h 737"/>
                <a:gd name="T50" fmla="*/ 681 w 681"/>
                <a:gd name="T51" fmla="*/ 426 h 737"/>
                <a:gd name="T52" fmla="*/ 539 w 681"/>
                <a:gd name="T53" fmla="*/ 426 h 737"/>
                <a:gd name="T54" fmla="*/ 482 w 681"/>
                <a:gd name="T55" fmla="*/ 482 h 737"/>
                <a:gd name="T56" fmla="*/ 397 w 681"/>
                <a:gd name="T57" fmla="*/ 454 h 737"/>
                <a:gd name="T58" fmla="*/ 397 w 681"/>
                <a:gd name="T59" fmla="*/ 596 h 737"/>
                <a:gd name="T60" fmla="*/ 369 w 681"/>
                <a:gd name="T61" fmla="*/ 652 h 737"/>
                <a:gd name="T62" fmla="*/ 340 w 681"/>
                <a:gd name="T63" fmla="*/ 624 h 737"/>
                <a:gd name="T64" fmla="*/ 312 w 681"/>
                <a:gd name="T65" fmla="*/ 709 h 737"/>
                <a:gd name="T66" fmla="*/ 227 w 681"/>
                <a:gd name="T67" fmla="*/ 709 h 737"/>
                <a:gd name="T68" fmla="*/ 199 w 681"/>
                <a:gd name="T69" fmla="*/ 652 h 737"/>
                <a:gd name="T70" fmla="*/ 142 w 681"/>
                <a:gd name="T71" fmla="*/ 624 h 737"/>
                <a:gd name="T72" fmla="*/ 114 w 681"/>
                <a:gd name="T73" fmla="*/ 709 h 737"/>
                <a:gd name="T74" fmla="*/ 85 w 681"/>
                <a:gd name="T75" fmla="*/ 737 h 737"/>
                <a:gd name="T76" fmla="*/ 57 w 681"/>
                <a:gd name="T77" fmla="*/ 709 h 737"/>
                <a:gd name="T78" fmla="*/ 57 w 681"/>
                <a:gd name="T79" fmla="*/ 652 h 737"/>
                <a:gd name="T80" fmla="*/ 29 w 681"/>
                <a:gd name="T81" fmla="*/ 624 h 737"/>
                <a:gd name="T82" fmla="*/ 0 w 681"/>
                <a:gd name="T83" fmla="*/ 596 h 737"/>
                <a:gd name="T84" fmla="*/ 0 w 681"/>
                <a:gd name="T85" fmla="*/ 567 h 737"/>
                <a:gd name="T86" fmla="*/ 57 w 681"/>
                <a:gd name="T87" fmla="*/ 539 h 737"/>
                <a:gd name="T88" fmla="*/ 85 w 681"/>
                <a:gd name="T89" fmla="*/ 482 h 737"/>
                <a:gd name="T90" fmla="*/ 29 w 681"/>
                <a:gd name="T91" fmla="*/ 454 h 737"/>
                <a:gd name="T92" fmla="*/ 57 w 681"/>
                <a:gd name="T93" fmla="*/ 36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1" h="737">
                  <a:moveTo>
                    <a:pt x="57" y="369"/>
                  </a:moveTo>
                  <a:lnTo>
                    <a:pt x="114" y="340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14" y="255"/>
                  </a:lnTo>
                  <a:lnTo>
                    <a:pt x="170" y="199"/>
                  </a:lnTo>
                  <a:lnTo>
                    <a:pt x="170" y="170"/>
                  </a:lnTo>
                  <a:lnTo>
                    <a:pt x="227" y="85"/>
                  </a:lnTo>
                  <a:lnTo>
                    <a:pt x="284" y="29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97" y="57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482" y="0"/>
                  </a:lnTo>
                  <a:lnTo>
                    <a:pt x="482" y="29"/>
                  </a:lnTo>
                  <a:lnTo>
                    <a:pt x="510" y="57"/>
                  </a:lnTo>
                  <a:lnTo>
                    <a:pt x="567" y="29"/>
                  </a:lnTo>
                  <a:lnTo>
                    <a:pt x="595" y="85"/>
                  </a:lnTo>
                  <a:lnTo>
                    <a:pt x="652" y="114"/>
                  </a:lnTo>
                  <a:lnTo>
                    <a:pt x="652" y="142"/>
                  </a:lnTo>
                  <a:lnTo>
                    <a:pt x="681" y="227"/>
                  </a:lnTo>
                  <a:lnTo>
                    <a:pt x="624" y="312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81" y="426"/>
                  </a:lnTo>
                  <a:lnTo>
                    <a:pt x="539" y="426"/>
                  </a:lnTo>
                  <a:lnTo>
                    <a:pt x="482" y="482"/>
                  </a:lnTo>
                  <a:lnTo>
                    <a:pt x="397" y="454"/>
                  </a:lnTo>
                  <a:lnTo>
                    <a:pt x="397" y="596"/>
                  </a:lnTo>
                  <a:lnTo>
                    <a:pt x="369" y="652"/>
                  </a:lnTo>
                  <a:lnTo>
                    <a:pt x="340" y="624"/>
                  </a:lnTo>
                  <a:lnTo>
                    <a:pt x="312" y="709"/>
                  </a:lnTo>
                  <a:lnTo>
                    <a:pt x="227" y="709"/>
                  </a:lnTo>
                  <a:lnTo>
                    <a:pt x="199" y="652"/>
                  </a:lnTo>
                  <a:lnTo>
                    <a:pt x="142" y="624"/>
                  </a:lnTo>
                  <a:lnTo>
                    <a:pt x="114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29" y="624"/>
                  </a:lnTo>
                  <a:lnTo>
                    <a:pt x="0" y="596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57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E3609672-2125-4191-B664-A0AB3B170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470"/>
              <a:ext cx="851" cy="1020"/>
            </a:xfrm>
            <a:custGeom>
              <a:avLst/>
              <a:gdLst>
                <a:gd name="T0" fmla="*/ 851 w 851"/>
                <a:gd name="T1" fmla="*/ 482 h 1020"/>
                <a:gd name="T2" fmla="*/ 851 w 851"/>
                <a:gd name="T3" fmla="*/ 425 h 1020"/>
                <a:gd name="T4" fmla="*/ 794 w 851"/>
                <a:gd name="T5" fmla="*/ 368 h 1020"/>
                <a:gd name="T6" fmla="*/ 794 w 851"/>
                <a:gd name="T7" fmla="*/ 227 h 1020"/>
                <a:gd name="T8" fmla="*/ 737 w 851"/>
                <a:gd name="T9" fmla="*/ 198 h 1020"/>
                <a:gd name="T10" fmla="*/ 652 w 851"/>
                <a:gd name="T11" fmla="*/ 170 h 1020"/>
                <a:gd name="T12" fmla="*/ 652 w 851"/>
                <a:gd name="T13" fmla="*/ 57 h 1020"/>
                <a:gd name="T14" fmla="*/ 596 w 851"/>
                <a:gd name="T15" fmla="*/ 57 h 1020"/>
                <a:gd name="T16" fmla="*/ 567 w 851"/>
                <a:gd name="T17" fmla="*/ 28 h 1020"/>
                <a:gd name="T18" fmla="*/ 511 w 851"/>
                <a:gd name="T19" fmla="*/ 28 h 1020"/>
                <a:gd name="T20" fmla="*/ 482 w 851"/>
                <a:gd name="T21" fmla="*/ 85 h 1020"/>
                <a:gd name="T22" fmla="*/ 454 w 851"/>
                <a:gd name="T23" fmla="*/ 85 h 1020"/>
                <a:gd name="T24" fmla="*/ 397 w 851"/>
                <a:gd name="T25" fmla="*/ 57 h 1020"/>
                <a:gd name="T26" fmla="*/ 454 w 851"/>
                <a:gd name="T27" fmla="*/ 0 h 1020"/>
                <a:gd name="T28" fmla="*/ 426 w 851"/>
                <a:gd name="T29" fmla="*/ 0 h 1020"/>
                <a:gd name="T30" fmla="*/ 369 w 851"/>
                <a:gd name="T31" fmla="*/ 28 h 1020"/>
                <a:gd name="T32" fmla="*/ 369 w 851"/>
                <a:gd name="T33" fmla="*/ 85 h 1020"/>
                <a:gd name="T34" fmla="*/ 312 w 851"/>
                <a:gd name="T35" fmla="*/ 85 h 1020"/>
                <a:gd name="T36" fmla="*/ 284 w 851"/>
                <a:gd name="T37" fmla="*/ 28 h 1020"/>
                <a:gd name="T38" fmla="*/ 199 w 851"/>
                <a:gd name="T39" fmla="*/ 113 h 1020"/>
                <a:gd name="T40" fmla="*/ 227 w 851"/>
                <a:gd name="T41" fmla="*/ 170 h 1020"/>
                <a:gd name="T42" fmla="*/ 255 w 851"/>
                <a:gd name="T43" fmla="*/ 170 h 1020"/>
                <a:gd name="T44" fmla="*/ 284 w 851"/>
                <a:gd name="T45" fmla="*/ 198 h 1020"/>
                <a:gd name="T46" fmla="*/ 227 w 851"/>
                <a:gd name="T47" fmla="*/ 227 h 1020"/>
                <a:gd name="T48" fmla="*/ 227 w 851"/>
                <a:gd name="T49" fmla="*/ 255 h 1020"/>
                <a:gd name="T50" fmla="*/ 170 w 851"/>
                <a:gd name="T51" fmla="*/ 283 h 1020"/>
                <a:gd name="T52" fmla="*/ 142 w 851"/>
                <a:gd name="T53" fmla="*/ 368 h 1020"/>
                <a:gd name="T54" fmla="*/ 170 w 851"/>
                <a:gd name="T55" fmla="*/ 397 h 1020"/>
                <a:gd name="T56" fmla="*/ 114 w 851"/>
                <a:gd name="T57" fmla="*/ 425 h 1020"/>
                <a:gd name="T58" fmla="*/ 114 w 851"/>
                <a:gd name="T59" fmla="*/ 482 h 1020"/>
                <a:gd name="T60" fmla="*/ 0 w 851"/>
                <a:gd name="T61" fmla="*/ 595 h 1020"/>
                <a:gd name="T62" fmla="*/ 29 w 851"/>
                <a:gd name="T63" fmla="*/ 652 h 1020"/>
                <a:gd name="T64" fmla="*/ 0 w 851"/>
                <a:gd name="T65" fmla="*/ 652 h 1020"/>
                <a:gd name="T66" fmla="*/ 0 w 851"/>
                <a:gd name="T67" fmla="*/ 765 h 1020"/>
                <a:gd name="T68" fmla="*/ 29 w 851"/>
                <a:gd name="T69" fmla="*/ 794 h 1020"/>
                <a:gd name="T70" fmla="*/ 57 w 851"/>
                <a:gd name="T71" fmla="*/ 765 h 1020"/>
                <a:gd name="T72" fmla="*/ 114 w 851"/>
                <a:gd name="T73" fmla="*/ 765 h 1020"/>
                <a:gd name="T74" fmla="*/ 142 w 851"/>
                <a:gd name="T75" fmla="*/ 822 h 1020"/>
                <a:gd name="T76" fmla="*/ 199 w 851"/>
                <a:gd name="T77" fmla="*/ 794 h 1020"/>
                <a:gd name="T78" fmla="*/ 199 w 851"/>
                <a:gd name="T79" fmla="*/ 765 h 1020"/>
                <a:gd name="T80" fmla="*/ 227 w 851"/>
                <a:gd name="T81" fmla="*/ 765 h 1020"/>
                <a:gd name="T82" fmla="*/ 227 w 851"/>
                <a:gd name="T83" fmla="*/ 794 h 1020"/>
                <a:gd name="T84" fmla="*/ 255 w 851"/>
                <a:gd name="T85" fmla="*/ 822 h 1020"/>
                <a:gd name="T86" fmla="*/ 312 w 851"/>
                <a:gd name="T87" fmla="*/ 794 h 1020"/>
                <a:gd name="T88" fmla="*/ 340 w 851"/>
                <a:gd name="T89" fmla="*/ 850 h 1020"/>
                <a:gd name="T90" fmla="*/ 397 w 851"/>
                <a:gd name="T91" fmla="*/ 879 h 1020"/>
                <a:gd name="T92" fmla="*/ 397 w 851"/>
                <a:gd name="T93" fmla="*/ 907 h 1020"/>
                <a:gd name="T94" fmla="*/ 426 w 851"/>
                <a:gd name="T95" fmla="*/ 992 h 1020"/>
                <a:gd name="T96" fmla="*/ 482 w 851"/>
                <a:gd name="T97" fmla="*/ 992 h 1020"/>
                <a:gd name="T98" fmla="*/ 511 w 851"/>
                <a:gd name="T99" fmla="*/ 1020 h 1020"/>
                <a:gd name="T100" fmla="*/ 539 w 851"/>
                <a:gd name="T101" fmla="*/ 992 h 1020"/>
                <a:gd name="T102" fmla="*/ 539 w 851"/>
                <a:gd name="T103" fmla="*/ 964 h 1020"/>
                <a:gd name="T104" fmla="*/ 511 w 851"/>
                <a:gd name="T105" fmla="*/ 935 h 1020"/>
                <a:gd name="T106" fmla="*/ 539 w 851"/>
                <a:gd name="T107" fmla="*/ 907 h 1020"/>
                <a:gd name="T108" fmla="*/ 482 w 851"/>
                <a:gd name="T109" fmla="*/ 850 h 1020"/>
                <a:gd name="T110" fmla="*/ 539 w 851"/>
                <a:gd name="T111" fmla="*/ 709 h 1020"/>
                <a:gd name="T112" fmla="*/ 596 w 851"/>
                <a:gd name="T113" fmla="*/ 709 h 1020"/>
                <a:gd name="T114" fmla="*/ 624 w 851"/>
                <a:gd name="T115" fmla="*/ 680 h 1020"/>
                <a:gd name="T116" fmla="*/ 681 w 851"/>
                <a:gd name="T117" fmla="*/ 709 h 1020"/>
                <a:gd name="T118" fmla="*/ 709 w 851"/>
                <a:gd name="T119" fmla="*/ 652 h 1020"/>
                <a:gd name="T120" fmla="*/ 822 w 851"/>
                <a:gd name="T121" fmla="*/ 595 h 1020"/>
                <a:gd name="T122" fmla="*/ 851 w 851"/>
                <a:gd name="T123" fmla="*/ 48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1" h="1020">
                  <a:moveTo>
                    <a:pt x="851" y="482"/>
                  </a:moveTo>
                  <a:lnTo>
                    <a:pt x="851" y="425"/>
                  </a:lnTo>
                  <a:lnTo>
                    <a:pt x="794" y="368"/>
                  </a:lnTo>
                  <a:lnTo>
                    <a:pt x="794" y="227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67" y="28"/>
                  </a:lnTo>
                  <a:lnTo>
                    <a:pt x="511" y="28"/>
                  </a:lnTo>
                  <a:lnTo>
                    <a:pt x="482" y="85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369" y="85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199" y="113"/>
                  </a:lnTo>
                  <a:lnTo>
                    <a:pt x="227" y="170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227"/>
                  </a:lnTo>
                  <a:lnTo>
                    <a:pt x="227" y="255"/>
                  </a:lnTo>
                  <a:lnTo>
                    <a:pt x="170" y="283"/>
                  </a:lnTo>
                  <a:lnTo>
                    <a:pt x="142" y="368"/>
                  </a:lnTo>
                  <a:lnTo>
                    <a:pt x="170" y="397"/>
                  </a:lnTo>
                  <a:lnTo>
                    <a:pt x="114" y="425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29" y="652"/>
                  </a:lnTo>
                  <a:lnTo>
                    <a:pt x="0" y="652"/>
                  </a:lnTo>
                  <a:lnTo>
                    <a:pt x="0" y="765"/>
                  </a:lnTo>
                  <a:lnTo>
                    <a:pt x="29" y="794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42" y="822"/>
                  </a:lnTo>
                  <a:lnTo>
                    <a:pt x="199" y="794"/>
                  </a:lnTo>
                  <a:lnTo>
                    <a:pt x="199" y="765"/>
                  </a:lnTo>
                  <a:lnTo>
                    <a:pt x="227" y="765"/>
                  </a:lnTo>
                  <a:lnTo>
                    <a:pt x="227" y="794"/>
                  </a:lnTo>
                  <a:lnTo>
                    <a:pt x="255" y="822"/>
                  </a:lnTo>
                  <a:lnTo>
                    <a:pt x="312" y="794"/>
                  </a:lnTo>
                  <a:lnTo>
                    <a:pt x="340" y="850"/>
                  </a:lnTo>
                  <a:lnTo>
                    <a:pt x="397" y="879"/>
                  </a:lnTo>
                  <a:lnTo>
                    <a:pt x="397" y="907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11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511" y="935"/>
                  </a:lnTo>
                  <a:lnTo>
                    <a:pt x="539" y="907"/>
                  </a:lnTo>
                  <a:lnTo>
                    <a:pt x="482" y="850"/>
                  </a:lnTo>
                  <a:lnTo>
                    <a:pt x="539" y="709"/>
                  </a:lnTo>
                  <a:lnTo>
                    <a:pt x="596" y="709"/>
                  </a:lnTo>
                  <a:lnTo>
                    <a:pt x="624" y="680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822" y="595"/>
                  </a:lnTo>
                  <a:lnTo>
                    <a:pt x="851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D212EF4F-2BF4-421C-B9E7-03CF452ED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3222"/>
              <a:ext cx="341" cy="397"/>
            </a:xfrm>
            <a:custGeom>
              <a:avLst/>
              <a:gdLst>
                <a:gd name="T0" fmla="*/ 0 w 341"/>
                <a:gd name="T1" fmla="*/ 0 h 397"/>
                <a:gd name="T2" fmla="*/ 0 w 341"/>
                <a:gd name="T3" fmla="*/ 57 h 397"/>
                <a:gd name="T4" fmla="*/ 29 w 341"/>
                <a:gd name="T5" fmla="*/ 142 h 397"/>
                <a:gd name="T6" fmla="*/ 29 w 341"/>
                <a:gd name="T7" fmla="*/ 199 h 397"/>
                <a:gd name="T8" fmla="*/ 57 w 341"/>
                <a:gd name="T9" fmla="*/ 284 h 397"/>
                <a:gd name="T10" fmla="*/ 114 w 341"/>
                <a:gd name="T11" fmla="*/ 256 h 397"/>
                <a:gd name="T12" fmla="*/ 85 w 341"/>
                <a:gd name="T13" fmla="*/ 312 h 397"/>
                <a:gd name="T14" fmla="*/ 142 w 341"/>
                <a:gd name="T15" fmla="*/ 341 h 397"/>
                <a:gd name="T16" fmla="*/ 171 w 341"/>
                <a:gd name="T17" fmla="*/ 341 h 397"/>
                <a:gd name="T18" fmla="*/ 199 w 341"/>
                <a:gd name="T19" fmla="*/ 397 h 397"/>
                <a:gd name="T20" fmla="*/ 256 w 341"/>
                <a:gd name="T21" fmla="*/ 369 h 397"/>
                <a:gd name="T22" fmla="*/ 227 w 341"/>
                <a:gd name="T23" fmla="*/ 341 h 397"/>
                <a:gd name="T24" fmla="*/ 284 w 341"/>
                <a:gd name="T25" fmla="*/ 284 h 397"/>
                <a:gd name="T26" fmla="*/ 284 w 341"/>
                <a:gd name="T27" fmla="*/ 312 h 397"/>
                <a:gd name="T28" fmla="*/ 312 w 341"/>
                <a:gd name="T29" fmla="*/ 284 h 397"/>
                <a:gd name="T30" fmla="*/ 341 w 341"/>
                <a:gd name="T31" fmla="*/ 199 h 397"/>
                <a:gd name="T32" fmla="*/ 341 w 341"/>
                <a:gd name="T33" fmla="*/ 171 h 397"/>
                <a:gd name="T34" fmla="*/ 312 w 341"/>
                <a:gd name="T35" fmla="*/ 171 h 397"/>
                <a:gd name="T36" fmla="*/ 284 w 341"/>
                <a:gd name="T37" fmla="*/ 171 h 397"/>
                <a:gd name="T38" fmla="*/ 312 w 341"/>
                <a:gd name="T39" fmla="*/ 142 h 397"/>
                <a:gd name="T40" fmla="*/ 284 w 341"/>
                <a:gd name="T41" fmla="*/ 85 h 397"/>
                <a:gd name="T42" fmla="*/ 227 w 341"/>
                <a:gd name="T43" fmla="*/ 171 h 397"/>
                <a:gd name="T44" fmla="*/ 227 w 341"/>
                <a:gd name="T45" fmla="*/ 142 h 397"/>
                <a:gd name="T46" fmla="*/ 199 w 341"/>
                <a:gd name="T47" fmla="*/ 114 h 397"/>
                <a:gd name="T48" fmla="*/ 171 w 341"/>
                <a:gd name="T49" fmla="*/ 114 h 397"/>
                <a:gd name="T50" fmla="*/ 142 w 341"/>
                <a:gd name="T51" fmla="*/ 85 h 397"/>
                <a:gd name="T52" fmla="*/ 114 w 341"/>
                <a:gd name="T53" fmla="*/ 85 h 397"/>
                <a:gd name="T54" fmla="*/ 85 w 341"/>
                <a:gd name="T55" fmla="*/ 57 h 397"/>
                <a:gd name="T56" fmla="*/ 57 w 341"/>
                <a:gd name="T57" fmla="*/ 57 h 397"/>
                <a:gd name="T58" fmla="*/ 29 w 341"/>
                <a:gd name="T59" fmla="*/ 0 h 397"/>
                <a:gd name="T60" fmla="*/ 0 w 341"/>
                <a:gd name="T6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397">
                  <a:moveTo>
                    <a:pt x="0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85" y="312"/>
                  </a:lnTo>
                  <a:lnTo>
                    <a:pt x="142" y="341"/>
                  </a:lnTo>
                  <a:lnTo>
                    <a:pt x="171" y="341"/>
                  </a:lnTo>
                  <a:lnTo>
                    <a:pt x="199" y="397"/>
                  </a:lnTo>
                  <a:lnTo>
                    <a:pt x="256" y="369"/>
                  </a:lnTo>
                  <a:lnTo>
                    <a:pt x="227" y="341"/>
                  </a:lnTo>
                  <a:lnTo>
                    <a:pt x="284" y="284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41" y="199"/>
                  </a:lnTo>
                  <a:lnTo>
                    <a:pt x="341" y="171"/>
                  </a:lnTo>
                  <a:lnTo>
                    <a:pt x="312" y="171"/>
                  </a:lnTo>
                  <a:lnTo>
                    <a:pt x="284" y="171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199" y="114"/>
                  </a:lnTo>
                  <a:lnTo>
                    <a:pt x="171" y="114"/>
                  </a:lnTo>
                  <a:lnTo>
                    <a:pt x="142" y="85"/>
                  </a:lnTo>
                  <a:lnTo>
                    <a:pt x="114" y="85"/>
                  </a:lnTo>
                  <a:lnTo>
                    <a:pt x="85" y="57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F4429542-E967-46EE-9938-E6A6F7A76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939"/>
              <a:ext cx="1106" cy="907"/>
            </a:xfrm>
            <a:custGeom>
              <a:avLst/>
              <a:gdLst>
                <a:gd name="T0" fmla="*/ 227 w 1106"/>
                <a:gd name="T1" fmla="*/ 0 h 907"/>
                <a:gd name="T2" fmla="*/ 142 w 1106"/>
                <a:gd name="T3" fmla="*/ 85 h 907"/>
                <a:gd name="T4" fmla="*/ 171 w 1106"/>
                <a:gd name="T5" fmla="*/ 142 h 907"/>
                <a:gd name="T6" fmla="*/ 29 w 1106"/>
                <a:gd name="T7" fmla="*/ 227 h 907"/>
                <a:gd name="T8" fmla="*/ 29 w 1106"/>
                <a:gd name="T9" fmla="*/ 283 h 907"/>
                <a:gd name="T10" fmla="*/ 85 w 1106"/>
                <a:gd name="T11" fmla="*/ 340 h 907"/>
                <a:gd name="T12" fmla="*/ 142 w 1106"/>
                <a:gd name="T13" fmla="*/ 368 h 907"/>
                <a:gd name="T14" fmla="*/ 199 w 1106"/>
                <a:gd name="T15" fmla="*/ 397 h 907"/>
                <a:gd name="T16" fmla="*/ 227 w 1106"/>
                <a:gd name="T17" fmla="*/ 454 h 907"/>
                <a:gd name="T18" fmla="*/ 312 w 1106"/>
                <a:gd name="T19" fmla="*/ 425 h 907"/>
                <a:gd name="T20" fmla="*/ 341 w 1106"/>
                <a:gd name="T21" fmla="*/ 454 h 907"/>
                <a:gd name="T22" fmla="*/ 397 w 1106"/>
                <a:gd name="T23" fmla="*/ 482 h 907"/>
                <a:gd name="T24" fmla="*/ 539 w 1106"/>
                <a:gd name="T25" fmla="*/ 482 h 907"/>
                <a:gd name="T26" fmla="*/ 596 w 1106"/>
                <a:gd name="T27" fmla="*/ 510 h 907"/>
                <a:gd name="T28" fmla="*/ 596 w 1106"/>
                <a:gd name="T29" fmla="*/ 567 h 907"/>
                <a:gd name="T30" fmla="*/ 567 w 1106"/>
                <a:gd name="T31" fmla="*/ 652 h 907"/>
                <a:gd name="T32" fmla="*/ 652 w 1106"/>
                <a:gd name="T33" fmla="*/ 822 h 907"/>
                <a:gd name="T34" fmla="*/ 709 w 1106"/>
                <a:gd name="T35" fmla="*/ 907 h 907"/>
                <a:gd name="T36" fmla="*/ 823 w 1106"/>
                <a:gd name="T37" fmla="*/ 850 h 907"/>
                <a:gd name="T38" fmla="*/ 879 w 1106"/>
                <a:gd name="T39" fmla="*/ 794 h 907"/>
                <a:gd name="T40" fmla="*/ 936 w 1106"/>
                <a:gd name="T41" fmla="*/ 765 h 907"/>
                <a:gd name="T42" fmla="*/ 993 w 1106"/>
                <a:gd name="T43" fmla="*/ 680 h 907"/>
                <a:gd name="T44" fmla="*/ 1049 w 1106"/>
                <a:gd name="T45" fmla="*/ 624 h 907"/>
                <a:gd name="T46" fmla="*/ 1106 w 1106"/>
                <a:gd name="T47" fmla="*/ 595 h 907"/>
                <a:gd name="T48" fmla="*/ 1049 w 1106"/>
                <a:gd name="T49" fmla="*/ 567 h 907"/>
                <a:gd name="T50" fmla="*/ 1021 w 1106"/>
                <a:gd name="T51" fmla="*/ 510 h 907"/>
                <a:gd name="T52" fmla="*/ 993 w 1106"/>
                <a:gd name="T53" fmla="*/ 482 h 907"/>
                <a:gd name="T54" fmla="*/ 964 w 1106"/>
                <a:gd name="T55" fmla="*/ 425 h 907"/>
                <a:gd name="T56" fmla="*/ 879 w 1106"/>
                <a:gd name="T57" fmla="*/ 368 h 907"/>
                <a:gd name="T58" fmla="*/ 823 w 1106"/>
                <a:gd name="T59" fmla="*/ 397 h 907"/>
                <a:gd name="T60" fmla="*/ 652 w 1106"/>
                <a:gd name="T61" fmla="*/ 312 h 907"/>
                <a:gd name="T62" fmla="*/ 596 w 1106"/>
                <a:gd name="T63" fmla="*/ 283 h 907"/>
                <a:gd name="T64" fmla="*/ 539 w 1106"/>
                <a:gd name="T65" fmla="*/ 255 h 907"/>
                <a:gd name="T66" fmla="*/ 482 w 1106"/>
                <a:gd name="T67" fmla="*/ 198 h 907"/>
                <a:gd name="T68" fmla="*/ 426 w 1106"/>
                <a:gd name="T69" fmla="*/ 198 h 907"/>
                <a:gd name="T70" fmla="*/ 397 w 1106"/>
                <a:gd name="T71" fmla="*/ 85 h 907"/>
                <a:gd name="T72" fmla="*/ 341 w 1106"/>
                <a:gd name="T73" fmla="*/ 28 h 907"/>
                <a:gd name="T74" fmla="*/ 341 w 1106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907">
                  <a:moveTo>
                    <a:pt x="284" y="0"/>
                  </a:moveTo>
                  <a:lnTo>
                    <a:pt x="227" y="0"/>
                  </a:lnTo>
                  <a:lnTo>
                    <a:pt x="227" y="85"/>
                  </a:lnTo>
                  <a:lnTo>
                    <a:pt x="142" y="85"/>
                  </a:lnTo>
                  <a:lnTo>
                    <a:pt x="142" y="113"/>
                  </a:lnTo>
                  <a:lnTo>
                    <a:pt x="171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0" y="283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85" y="340"/>
                  </a:lnTo>
                  <a:lnTo>
                    <a:pt x="114" y="368"/>
                  </a:lnTo>
                  <a:lnTo>
                    <a:pt x="142" y="368"/>
                  </a:lnTo>
                  <a:lnTo>
                    <a:pt x="171" y="397"/>
                  </a:lnTo>
                  <a:lnTo>
                    <a:pt x="199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482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96" y="510"/>
                  </a:lnTo>
                  <a:lnTo>
                    <a:pt x="624" y="539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567" y="652"/>
                  </a:lnTo>
                  <a:lnTo>
                    <a:pt x="567" y="737"/>
                  </a:lnTo>
                  <a:lnTo>
                    <a:pt x="652" y="822"/>
                  </a:lnTo>
                  <a:lnTo>
                    <a:pt x="652" y="879"/>
                  </a:lnTo>
                  <a:lnTo>
                    <a:pt x="709" y="907"/>
                  </a:lnTo>
                  <a:lnTo>
                    <a:pt x="738" y="850"/>
                  </a:lnTo>
                  <a:lnTo>
                    <a:pt x="823" y="850"/>
                  </a:lnTo>
                  <a:lnTo>
                    <a:pt x="879" y="850"/>
                  </a:lnTo>
                  <a:lnTo>
                    <a:pt x="879" y="794"/>
                  </a:lnTo>
                  <a:lnTo>
                    <a:pt x="908" y="737"/>
                  </a:lnTo>
                  <a:lnTo>
                    <a:pt x="936" y="765"/>
                  </a:lnTo>
                  <a:lnTo>
                    <a:pt x="993" y="737"/>
                  </a:lnTo>
                  <a:lnTo>
                    <a:pt x="993" y="680"/>
                  </a:lnTo>
                  <a:lnTo>
                    <a:pt x="1049" y="652"/>
                  </a:lnTo>
                  <a:lnTo>
                    <a:pt x="1049" y="624"/>
                  </a:lnTo>
                  <a:lnTo>
                    <a:pt x="1078" y="624"/>
                  </a:lnTo>
                  <a:lnTo>
                    <a:pt x="1106" y="595"/>
                  </a:lnTo>
                  <a:lnTo>
                    <a:pt x="1078" y="567"/>
                  </a:lnTo>
                  <a:lnTo>
                    <a:pt x="1049" y="567"/>
                  </a:lnTo>
                  <a:lnTo>
                    <a:pt x="1049" y="539"/>
                  </a:lnTo>
                  <a:lnTo>
                    <a:pt x="1021" y="510"/>
                  </a:lnTo>
                  <a:lnTo>
                    <a:pt x="993" y="539"/>
                  </a:lnTo>
                  <a:lnTo>
                    <a:pt x="993" y="482"/>
                  </a:lnTo>
                  <a:lnTo>
                    <a:pt x="1021" y="454"/>
                  </a:lnTo>
                  <a:lnTo>
                    <a:pt x="964" y="425"/>
                  </a:lnTo>
                  <a:lnTo>
                    <a:pt x="936" y="397"/>
                  </a:lnTo>
                  <a:lnTo>
                    <a:pt x="879" y="368"/>
                  </a:lnTo>
                  <a:lnTo>
                    <a:pt x="851" y="397"/>
                  </a:lnTo>
                  <a:lnTo>
                    <a:pt x="823" y="397"/>
                  </a:lnTo>
                  <a:lnTo>
                    <a:pt x="681" y="340"/>
                  </a:lnTo>
                  <a:lnTo>
                    <a:pt x="652" y="312"/>
                  </a:lnTo>
                  <a:lnTo>
                    <a:pt x="624" y="312"/>
                  </a:lnTo>
                  <a:lnTo>
                    <a:pt x="596" y="283"/>
                  </a:lnTo>
                  <a:lnTo>
                    <a:pt x="567" y="283"/>
                  </a:lnTo>
                  <a:lnTo>
                    <a:pt x="539" y="255"/>
                  </a:lnTo>
                  <a:lnTo>
                    <a:pt x="539" y="227"/>
                  </a:lnTo>
                  <a:lnTo>
                    <a:pt x="482" y="198"/>
                  </a:lnTo>
                  <a:lnTo>
                    <a:pt x="454" y="198"/>
                  </a:lnTo>
                  <a:lnTo>
                    <a:pt x="426" y="198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369" y="0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AD35F765-95C7-4325-9A9E-A6A4A38B5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826"/>
              <a:ext cx="624" cy="510"/>
            </a:xfrm>
            <a:custGeom>
              <a:avLst/>
              <a:gdLst>
                <a:gd name="T0" fmla="*/ 29 w 624"/>
                <a:gd name="T1" fmla="*/ 113 h 510"/>
                <a:gd name="T2" fmla="*/ 0 w 624"/>
                <a:gd name="T3" fmla="*/ 85 h 510"/>
                <a:gd name="T4" fmla="*/ 29 w 624"/>
                <a:gd name="T5" fmla="*/ 28 h 510"/>
                <a:gd name="T6" fmla="*/ 57 w 624"/>
                <a:gd name="T7" fmla="*/ 0 h 510"/>
                <a:gd name="T8" fmla="*/ 85 w 624"/>
                <a:gd name="T9" fmla="*/ 28 h 510"/>
                <a:gd name="T10" fmla="*/ 85 w 624"/>
                <a:gd name="T11" fmla="*/ 56 h 510"/>
                <a:gd name="T12" fmla="*/ 114 w 624"/>
                <a:gd name="T13" fmla="*/ 56 h 510"/>
                <a:gd name="T14" fmla="*/ 142 w 624"/>
                <a:gd name="T15" fmla="*/ 141 h 510"/>
                <a:gd name="T16" fmla="*/ 199 w 624"/>
                <a:gd name="T17" fmla="*/ 113 h 510"/>
                <a:gd name="T18" fmla="*/ 284 w 624"/>
                <a:gd name="T19" fmla="*/ 113 h 510"/>
                <a:gd name="T20" fmla="*/ 284 w 624"/>
                <a:gd name="T21" fmla="*/ 141 h 510"/>
                <a:gd name="T22" fmla="*/ 312 w 624"/>
                <a:gd name="T23" fmla="*/ 170 h 510"/>
                <a:gd name="T24" fmla="*/ 284 w 624"/>
                <a:gd name="T25" fmla="*/ 198 h 510"/>
                <a:gd name="T26" fmla="*/ 312 w 624"/>
                <a:gd name="T27" fmla="*/ 198 h 510"/>
                <a:gd name="T28" fmla="*/ 369 w 624"/>
                <a:gd name="T29" fmla="*/ 170 h 510"/>
                <a:gd name="T30" fmla="*/ 369 w 624"/>
                <a:gd name="T31" fmla="*/ 198 h 510"/>
                <a:gd name="T32" fmla="*/ 369 w 624"/>
                <a:gd name="T33" fmla="*/ 226 h 510"/>
                <a:gd name="T34" fmla="*/ 397 w 624"/>
                <a:gd name="T35" fmla="*/ 255 h 510"/>
                <a:gd name="T36" fmla="*/ 397 w 624"/>
                <a:gd name="T37" fmla="*/ 283 h 510"/>
                <a:gd name="T38" fmla="*/ 454 w 624"/>
                <a:gd name="T39" fmla="*/ 368 h 510"/>
                <a:gd name="T40" fmla="*/ 482 w 624"/>
                <a:gd name="T41" fmla="*/ 368 h 510"/>
                <a:gd name="T42" fmla="*/ 539 w 624"/>
                <a:gd name="T43" fmla="*/ 311 h 510"/>
                <a:gd name="T44" fmla="*/ 596 w 624"/>
                <a:gd name="T45" fmla="*/ 368 h 510"/>
                <a:gd name="T46" fmla="*/ 596 w 624"/>
                <a:gd name="T47" fmla="*/ 425 h 510"/>
                <a:gd name="T48" fmla="*/ 624 w 624"/>
                <a:gd name="T49" fmla="*/ 453 h 510"/>
                <a:gd name="T50" fmla="*/ 624 w 624"/>
                <a:gd name="T51" fmla="*/ 510 h 510"/>
                <a:gd name="T52" fmla="*/ 567 w 624"/>
                <a:gd name="T53" fmla="*/ 481 h 510"/>
                <a:gd name="T54" fmla="*/ 539 w 624"/>
                <a:gd name="T55" fmla="*/ 510 h 510"/>
                <a:gd name="T56" fmla="*/ 511 w 624"/>
                <a:gd name="T57" fmla="*/ 510 h 510"/>
                <a:gd name="T58" fmla="*/ 369 w 624"/>
                <a:gd name="T59" fmla="*/ 453 h 510"/>
                <a:gd name="T60" fmla="*/ 340 w 624"/>
                <a:gd name="T61" fmla="*/ 425 h 510"/>
                <a:gd name="T62" fmla="*/ 312 w 624"/>
                <a:gd name="T63" fmla="*/ 425 h 510"/>
                <a:gd name="T64" fmla="*/ 284 w 624"/>
                <a:gd name="T65" fmla="*/ 396 h 510"/>
                <a:gd name="T66" fmla="*/ 255 w 624"/>
                <a:gd name="T67" fmla="*/ 396 h 510"/>
                <a:gd name="T68" fmla="*/ 227 w 624"/>
                <a:gd name="T69" fmla="*/ 368 h 510"/>
                <a:gd name="T70" fmla="*/ 227 w 624"/>
                <a:gd name="T71" fmla="*/ 340 h 510"/>
                <a:gd name="T72" fmla="*/ 170 w 624"/>
                <a:gd name="T73" fmla="*/ 311 h 510"/>
                <a:gd name="T74" fmla="*/ 114 w 624"/>
                <a:gd name="T75" fmla="*/ 311 h 510"/>
                <a:gd name="T76" fmla="*/ 142 w 624"/>
                <a:gd name="T77" fmla="*/ 255 h 510"/>
                <a:gd name="T78" fmla="*/ 85 w 624"/>
                <a:gd name="T79" fmla="*/ 198 h 510"/>
                <a:gd name="T80" fmla="*/ 29 w 624"/>
                <a:gd name="T81" fmla="*/ 170 h 510"/>
                <a:gd name="T82" fmla="*/ 29 w 624"/>
                <a:gd name="T83" fmla="*/ 141 h 510"/>
                <a:gd name="T84" fmla="*/ 57 w 624"/>
                <a:gd name="T85" fmla="*/ 113 h 510"/>
                <a:gd name="T86" fmla="*/ 29 w 624"/>
                <a:gd name="T8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510">
                  <a:moveTo>
                    <a:pt x="29" y="113"/>
                  </a:moveTo>
                  <a:lnTo>
                    <a:pt x="0" y="85"/>
                  </a:lnTo>
                  <a:lnTo>
                    <a:pt x="29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85" y="56"/>
                  </a:lnTo>
                  <a:lnTo>
                    <a:pt x="114" y="56"/>
                  </a:lnTo>
                  <a:lnTo>
                    <a:pt x="142" y="141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284" y="141"/>
                  </a:lnTo>
                  <a:lnTo>
                    <a:pt x="312" y="170"/>
                  </a:lnTo>
                  <a:lnTo>
                    <a:pt x="284" y="198"/>
                  </a:lnTo>
                  <a:lnTo>
                    <a:pt x="312" y="198"/>
                  </a:lnTo>
                  <a:lnTo>
                    <a:pt x="369" y="170"/>
                  </a:lnTo>
                  <a:lnTo>
                    <a:pt x="369" y="198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397" y="283"/>
                  </a:lnTo>
                  <a:lnTo>
                    <a:pt x="454" y="368"/>
                  </a:lnTo>
                  <a:lnTo>
                    <a:pt x="482" y="368"/>
                  </a:lnTo>
                  <a:lnTo>
                    <a:pt x="539" y="311"/>
                  </a:lnTo>
                  <a:lnTo>
                    <a:pt x="596" y="368"/>
                  </a:lnTo>
                  <a:lnTo>
                    <a:pt x="596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481"/>
                  </a:lnTo>
                  <a:lnTo>
                    <a:pt x="539" y="510"/>
                  </a:lnTo>
                  <a:lnTo>
                    <a:pt x="511" y="510"/>
                  </a:lnTo>
                  <a:lnTo>
                    <a:pt x="369" y="453"/>
                  </a:lnTo>
                  <a:lnTo>
                    <a:pt x="340" y="425"/>
                  </a:lnTo>
                  <a:lnTo>
                    <a:pt x="312" y="425"/>
                  </a:lnTo>
                  <a:lnTo>
                    <a:pt x="284" y="396"/>
                  </a:lnTo>
                  <a:lnTo>
                    <a:pt x="255" y="396"/>
                  </a:lnTo>
                  <a:lnTo>
                    <a:pt x="227" y="368"/>
                  </a:lnTo>
                  <a:lnTo>
                    <a:pt x="227" y="340"/>
                  </a:lnTo>
                  <a:lnTo>
                    <a:pt x="170" y="311"/>
                  </a:lnTo>
                  <a:lnTo>
                    <a:pt x="114" y="311"/>
                  </a:lnTo>
                  <a:lnTo>
                    <a:pt x="142" y="255"/>
                  </a:lnTo>
                  <a:lnTo>
                    <a:pt x="85" y="198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57" y="113"/>
                  </a:lnTo>
                  <a:lnTo>
                    <a:pt x="29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5F8FA1A3-D7B3-4A5B-92E9-C0FEE1243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741"/>
              <a:ext cx="198" cy="226"/>
            </a:xfrm>
            <a:custGeom>
              <a:avLst/>
              <a:gdLst>
                <a:gd name="T0" fmla="*/ 28 w 198"/>
                <a:gd name="T1" fmla="*/ 226 h 226"/>
                <a:gd name="T2" fmla="*/ 0 w 198"/>
                <a:gd name="T3" fmla="*/ 141 h 226"/>
                <a:gd name="T4" fmla="*/ 0 w 198"/>
                <a:gd name="T5" fmla="*/ 113 h 226"/>
                <a:gd name="T6" fmla="*/ 28 w 198"/>
                <a:gd name="T7" fmla="*/ 85 h 226"/>
                <a:gd name="T8" fmla="*/ 28 w 198"/>
                <a:gd name="T9" fmla="*/ 56 h 226"/>
                <a:gd name="T10" fmla="*/ 85 w 198"/>
                <a:gd name="T11" fmla="*/ 28 h 226"/>
                <a:gd name="T12" fmla="*/ 113 w 198"/>
                <a:gd name="T13" fmla="*/ 28 h 226"/>
                <a:gd name="T14" fmla="*/ 170 w 198"/>
                <a:gd name="T15" fmla="*/ 0 h 226"/>
                <a:gd name="T16" fmla="*/ 198 w 198"/>
                <a:gd name="T17" fmla="*/ 56 h 226"/>
                <a:gd name="T18" fmla="*/ 141 w 198"/>
                <a:gd name="T19" fmla="*/ 113 h 226"/>
                <a:gd name="T20" fmla="*/ 170 w 198"/>
                <a:gd name="T21" fmla="*/ 141 h 226"/>
                <a:gd name="T22" fmla="*/ 170 w 198"/>
                <a:gd name="T23" fmla="*/ 198 h 226"/>
                <a:gd name="T24" fmla="*/ 85 w 198"/>
                <a:gd name="T25" fmla="*/ 198 h 226"/>
                <a:gd name="T26" fmla="*/ 28 w 198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26">
                  <a:moveTo>
                    <a:pt x="28" y="226"/>
                  </a:moveTo>
                  <a:lnTo>
                    <a:pt x="0" y="141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56"/>
                  </a:lnTo>
                  <a:lnTo>
                    <a:pt x="85" y="28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141" y="113"/>
                  </a:lnTo>
                  <a:lnTo>
                    <a:pt x="170" y="141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28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D192232F-9C2D-4548-8E80-A619E4B28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599"/>
              <a:ext cx="681" cy="879"/>
            </a:xfrm>
            <a:custGeom>
              <a:avLst/>
              <a:gdLst>
                <a:gd name="T0" fmla="*/ 482 w 681"/>
                <a:gd name="T1" fmla="*/ 879 h 879"/>
                <a:gd name="T2" fmla="*/ 454 w 681"/>
                <a:gd name="T3" fmla="*/ 850 h 879"/>
                <a:gd name="T4" fmla="*/ 426 w 681"/>
                <a:gd name="T5" fmla="*/ 879 h 879"/>
                <a:gd name="T6" fmla="*/ 426 w 681"/>
                <a:gd name="T7" fmla="*/ 822 h 879"/>
                <a:gd name="T8" fmla="*/ 454 w 681"/>
                <a:gd name="T9" fmla="*/ 794 h 879"/>
                <a:gd name="T10" fmla="*/ 397 w 681"/>
                <a:gd name="T11" fmla="*/ 765 h 879"/>
                <a:gd name="T12" fmla="*/ 369 w 681"/>
                <a:gd name="T13" fmla="*/ 737 h 879"/>
                <a:gd name="T14" fmla="*/ 369 w 681"/>
                <a:gd name="T15" fmla="*/ 680 h 879"/>
                <a:gd name="T16" fmla="*/ 341 w 681"/>
                <a:gd name="T17" fmla="*/ 652 h 879"/>
                <a:gd name="T18" fmla="*/ 341 w 681"/>
                <a:gd name="T19" fmla="*/ 595 h 879"/>
                <a:gd name="T20" fmla="*/ 284 w 681"/>
                <a:gd name="T21" fmla="*/ 538 h 879"/>
                <a:gd name="T22" fmla="*/ 227 w 681"/>
                <a:gd name="T23" fmla="*/ 595 h 879"/>
                <a:gd name="T24" fmla="*/ 199 w 681"/>
                <a:gd name="T25" fmla="*/ 595 h 879"/>
                <a:gd name="T26" fmla="*/ 142 w 681"/>
                <a:gd name="T27" fmla="*/ 510 h 879"/>
                <a:gd name="T28" fmla="*/ 142 w 681"/>
                <a:gd name="T29" fmla="*/ 482 h 879"/>
                <a:gd name="T30" fmla="*/ 114 w 681"/>
                <a:gd name="T31" fmla="*/ 453 h 879"/>
                <a:gd name="T32" fmla="*/ 114 w 681"/>
                <a:gd name="T33" fmla="*/ 397 h 879"/>
                <a:gd name="T34" fmla="*/ 57 w 681"/>
                <a:gd name="T35" fmla="*/ 425 h 879"/>
                <a:gd name="T36" fmla="*/ 29 w 681"/>
                <a:gd name="T37" fmla="*/ 425 h 879"/>
                <a:gd name="T38" fmla="*/ 57 w 681"/>
                <a:gd name="T39" fmla="*/ 397 h 879"/>
                <a:gd name="T40" fmla="*/ 29 w 681"/>
                <a:gd name="T41" fmla="*/ 368 h 879"/>
                <a:gd name="T42" fmla="*/ 29 w 681"/>
                <a:gd name="T43" fmla="*/ 283 h 879"/>
                <a:gd name="T44" fmla="*/ 0 w 681"/>
                <a:gd name="T45" fmla="*/ 255 h 879"/>
                <a:gd name="T46" fmla="*/ 57 w 681"/>
                <a:gd name="T47" fmla="*/ 198 h 879"/>
                <a:gd name="T48" fmla="*/ 114 w 681"/>
                <a:gd name="T49" fmla="*/ 142 h 879"/>
                <a:gd name="T50" fmla="*/ 114 w 681"/>
                <a:gd name="T51" fmla="*/ 113 h 879"/>
                <a:gd name="T52" fmla="*/ 142 w 681"/>
                <a:gd name="T53" fmla="*/ 85 h 879"/>
                <a:gd name="T54" fmla="*/ 171 w 681"/>
                <a:gd name="T55" fmla="*/ 56 h 879"/>
                <a:gd name="T56" fmla="*/ 199 w 681"/>
                <a:gd name="T57" fmla="*/ 56 h 879"/>
                <a:gd name="T58" fmla="*/ 227 w 681"/>
                <a:gd name="T59" fmla="*/ 0 h 879"/>
                <a:gd name="T60" fmla="*/ 256 w 681"/>
                <a:gd name="T61" fmla="*/ 56 h 879"/>
                <a:gd name="T62" fmla="*/ 284 w 681"/>
                <a:gd name="T63" fmla="*/ 56 h 879"/>
                <a:gd name="T64" fmla="*/ 341 w 681"/>
                <a:gd name="T65" fmla="*/ 85 h 879"/>
                <a:gd name="T66" fmla="*/ 341 w 681"/>
                <a:gd name="T67" fmla="*/ 113 h 879"/>
                <a:gd name="T68" fmla="*/ 369 w 681"/>
                <a:gd name="T69" fmla="*/ 142 h 879"/>
                <a:gd name="T70" fmla="*/ 397 w 681"/>
                <a:gd name="T71" fmla="*/ 113 h 879"/>
                <a:gd name="T72" fmla="*/ 511 w 681"/>
                <a:gd name="T73" fmla="*/ 142 h 879"/>
                <a:gd name="T74" fmla="*/ 539 w 681"/>
                <a:gd name="T75" fmla="*/ 142 h 879"/>
                <a:gd name="T76" fmla="*/ 539 w 681"/>
                <a:gd name="T77" fmla="*/ 170 h 879"/>
                <a:gd name="T78" fmla="*/ 511 w 681"/>
                <a:gd name="T79" fmla="*/ 198 h 879"/>
                <a:gd name="T80" fmla="*/ 482 w 681"/>
                <a:gd name="T81" fmla="*/ 255 h 879"/>
                <a:gd name="T82" fmla="*/ 511 w 681"/>
                <a:gd name="T83" fmla="*/ 283 h 879"/>
                <a:gd name="T84" fmla="*/ 539 w 681"/>
                <a:gd name="T85" fmla="*/ 283 h 879"/>
                <a:gd name="T86" fmla="*/ 567 w 681"/>
                <a:gd name="T87" fmla="*/ 312 h 879"/>
                <a:gd name="T88" fmla="*/ 567 w 681"/>
                <a:gd name="T89" fmla="*/ 368 h 879"/>
                <a:gd name="T90" fmla="*/ 596 w 681"/>
                <a:gd name="T91" fmla="*/ 397 h 879"/>
                <a:gd name="T92" fmla="*/ 596 w 681"/>
                <a:gd name="T93" fmla="*/ 453 h 879"/>
                <a:gd name="T94" fmla="*/ 652 w 681"/>
                <a:gd name="T95" fmla="*/ 482 h 879"/>
                <a:gd name="T96" fmla="*/ 652 w 681"/>
                <a:gd name="T97" fmla="*/ 538 h 879"/>
                <a:gd name="T98" fmla="*/ 681 w 681"/>
                <a:gd name="T99" fmla="*/ 595 h 879"/>
                <a:gd name="T100" fmla="*/ 596 w 681"/>
                <a:gd name="T101" fmla="*/ 595 h 879"/>
                <a:gd name="T102" fmla="*/ 596 w 681"/>
                <a:gd name="T103" fmla="*/ 623 h 879"/>
                <a:gd name="T104" fmla="*/ 567 w 681"/>
                <a:gd name="T105" fmla="*/ 708 h 879"/>
                <a:gd name="T106" fmla="*/ 567 w 681"/>
                <a:gd name="T107" fmla="*/ 737 h 879"/>
                <a:gd name="T108" fmla="*/ 596 w 681"/>
                <a:gd name="T109" fmla="*/ 765 h 879"/>
                <a:gd name="T110" fmla="*/ 596 w 681"/>
                <a:gd name="T111" fmla="*/ 794 h 879"/>
                <a:gd name="T112" fmla="*/ 511 w 681"/>
                <a:gd name="T113" fmla="*/ 879 h 879"/>
                <a:gd name="T114" fmla="*/ 482 w 681"/>
                <a:gd name="T11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879">
                  <a:moveTo>
                    <a:pt x="482" y="879"/>
                  </a:moveTo>
                  <a:lnTo>
                    <a:pt x="454" y="850"/>
                  </a:lnTo>
                  <a:lnTo>
                    <a:pt x="426" y="879"/>
                  </a:lnTo>
                  <a:lnTo>
                    <a:pt x="426" y="822"/>
                  </a:lnTo>
                  <a:lnTo>
                    <a:pt x="454" y="794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41" y="652"/>
                  </a:lnTo>
                  <a:lnTo>
                    <a:pt x="341" y="595"/>
                  </a:lnTo>
                  <a:lnTo>
                    <a:pt x="284" y="538"/>
                  </a:lnTo>
                  <a:lnTo>
                    <a:pt x="227" y="595"/>
                  </a:lnTo>
                  <a:lnTo>
                    <a:pt x="199" y="595"/>
                  </a:lnTo>
                  <a:lnTo>
                    <a:pt x="142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29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114" y="142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71" y="56"/>
                  </a:lnTo>
                  <a:lnTo>
                    <a:pt x="199" y="56"/>
                  </a:lnTo>
                  <a:lnTo>
                    <a:pt x="227" y="0"/>
                  </a:lnTo>
                  <a:lnTo>
                    <a:pt x="256" y="56"/>
                  </a:lnTo>
                  <a:lnTo>
                    <a:pt x="284" y="56"/>
                  </a:lnTo>
                  <a:lnTo>
                    <a:pt x="341" y="85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13"/>
                  </a:lnTo>
                  <a:lnTo>
                    <a:pt x="511" y="142"/>
                  </a:lnTo>
                  <a:lnTo>
                    <a:pt x="539" y="142"/>
                  </a:lnTo>
                  <a:lnTo>
                    <a:pt x="539" y="170"/>
                  </a:lnTo>
                  <a:lnTo>
                    <a:pt x="511" y="198"/>
                  </a:lnTo>
                  <a:lnTo>
                    <a:pt x="482" y="255"/>
                  </a:lnTo>
                  <a:lnTo>
                    <a:pt x="511" y="283"/>
                  </a:lnTo>
                  <a:lnTo>
                    <a:pt x="539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596" y="397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52" y="538"/>
                  </a:lnTo>
                  <a:lnTo>
                    <a:pt x="681" y="595"/>
                  </a:lnTo>
                  <a:lnTo>
                    <a:pt x="596" y="595"/>
                  </a:lnTo>
                  <a:lnTo>
                    <a:pt x="596" y="623"/>
                  </a:lnTo>
                  <a:lnTo>
                    <a:pt x="567" y="708"/>
                  </a:lnTo>
                  <a:lnTo>
                    <a:pt x="567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511" y="879"/>
                  </a:lnTo>
                  <a:lnTo>
                    <a:pt x="482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0DEBAC50-E863-4395-90C6-321105CF8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2372"/>
              <a:ext cx="1247" cy="1304"/>
            </a:xfrm>
            <a:custGeom>
              <a:avLst/>
              <a:gdLst>
                <a:gd name="T0" fmla="*/ 0 w 1247"/>
                <a:gd name="T1" fmla="*/ 1247 h 1304"/>
                <a:gd name="T2" fmla="*/ 56 w 1247"/>
                <a:gd name="T3" fmla="*/ 1191 h 1304"/>
                <a:gd name="T4" fmla="*/ 113 w 1247"/>
                <a:gd name="T5" fmla="*/ 1162 h 1304"/>
                <a:gd name="T6" fmla="*/ 56 w 1247"/>
                <a:gd name="T7" fmla="*/ 1134 h 1304"/>
                <a:gd name="T8" fmla="*/ 85 w 1247"/>
                <a:gd name="T9" fmla="*/ 1106 h 1304"/>
                <a:gd name="T10" fmla="*/ 170 w 1247"/>
                <a:gd name="T11" fmla="*/ 992 h 1304"/>
                <a:gd name="T12" fmla="*/ 141 w 1247"/>
                <a:gd name="T13" fmla="*/ 935 h 1304"/>
                <a:gd name="T14" fmla="*/ 170 w 1247"/>
                <a:gd name="T15" fmla="*/ 822 h 1304"/>
                <a:gd name="T16" fmla="*/ 226 w 1247"/>
                <a:gd name="T17" fmla="*/ 765 h 1304"/>
                <a:gd name="T18" fmla="*/ 170 w 1247"/>
                <a:gd name="T19" fmla="*/ 680 h 1304"/>
                <a:gd name="T20" fmla="*/ 141 w 1247"/>
                <a:gd name="T21" fmla="*/ 595 h 1304"/>
                <a:gd name="T22" fmla="*/ 113 w 1247"/>
                <a:gd name="T23" fmla="*/ 510 h 1304"/>
                <a:gd name="T24" fmla="*/ 56 w 1247"/>
                <a:gd name="T25" fmla="*/ 482 h 1304"/>
                <a:gd name="T26" fmla="*/ 113 w 1247"/>
                <a:gd name="T27" fmla="*/ 397 h 1304"/>
                <a:gd name="T28" fmla="*/ 85 w 1247"/>
                <a:gd name="T29" fmla="*/ 369 h 1304"/>
                <a:gd name="T30" fmla="*/ 113 w 1247"/>
                <a:gd name="T31" fmla="*/ 283 h 1304"/>
                <a:gd name="T32" fmla="*/ 170 w 1247"/>
                <a:gd name="T33" fmla="*/ 255 h 1304"/>
                <a:gd name="T34" fmla="*/ 198 w 1247"/>
                <a:gd name="T35" fmla="*/ 198 h 1304"/>
                <a:gd name="T36" fmla="*/ 283 w 1247"/>
                <a:gd name="T37" fmla="*/ 113 h 1304"/>
                <a:gd name="T38" fmla="*/ 397 w 1247"/>
                <a:gd name="T39" fmla="*/ 142 h 1304"/>
                <a:gd name="T40" fmla="*/ 510 w 1247"/>
                <a:gd name="T41" fmla="*/ 198 h 1304"/>
                <a:gd name="T42" fmla="*/ 623 w 1247"/>
                <a:gd name="T43" fmla="*/ 170 h 1304"/>
                <a:gd name="T44" fmla="*/ 708 w 1247"/>
                <a:gd name="T45" fmla="*/ 198 h 1304"/>
                <a:gd name="T46" fmla="*/ 822 w 1247"/>
                <a:gd name="T47" fmla="*/ 142 h 1304"/>
                <a:gd name="T48" fmla="*/ 964 w 1247"/>
                <a:gd name="T49" fmla="*/ 57 h 1304"/>
                <a:gd name="T50" fmla="*/ 1049 w 1247"/>
                <a:gd name="T51" fmla="*/ 57 h 1304"/>
                <a:gd name="T52" fmla="*/ 1134 w 1247"/>
                <a:gd name="T53" fmla="*/ 28 h 1304"/>
                <a:gd name="T54" fmla="*/ 1162 w 1247"/>
                <a:gd name="T55" fmla="*/ 0 h 1304"/>
                <a:gd name="T56" fmla="*/ 1219 w 1247"/>
                <a:gd name="T57" fmla="*/ 85 h 1304"/>
                <a:gd name="T58" fmla="*/ 1162 w 1247"/>
                <a:gd name="T59" fmla="*/ 170 h 1304"/>
                <a:gd name="T60" fmla="*/ 1049 w 1247"/>
                <a:gd name="T61" fmla="*/ 340 h 1304"/>
                <a:gd name="T62" fmla="*/ 964 w 1247"/>
                <a:gd name="T63" fmla="*/ 454 h 1304"/>
                <a:gd name="T64" fmla="*/ 935 w 1247"/>
                <a:gd name="T65" fmla="*/ 539 h 1304"/>
                <a:gd name="T66" fmla="*/ 793 w 1247"/>
                <a:gd name="T67" fmla="*/ 652 h 1304"/>
                <a:gd name="T68" fmla="*/ 765 w 1247"/>
                <a:gd name="T69" fmla="*/ 709 h 1304"/>
                <a:gd name="T70" fmla="*/ 765 w 1247"/>
                <a:gd name="T71" fmla="*/ 765 h 1304"/>
                <a:gd name="T72" fmla="*/ 793 w 1247"/>
                <a:gd name="T73" fmla="*/ 850 h 1304"/>
                <a:gd name="T74" fmla="*/ 793 w 1247"/>
                <a:gd name="T75" fmla="*/ 992 h 1304"/>
                <a:gd name="T76" fmla="*/ 879 w 1247"/>
                <a:gd name="T77" fmla="*/ 1049 h 1304"/>
                <a:gd name="T78" fmla="*/ 680 w 1247"/>
                <a:gd name="T79" fmla="*/ 1077 h 1304"/>
                <a:gd name="T80" fmla="*/ 595 w 1247"/>
                <a:gd name="T81" fmla="*/ 1106 h 1304"/>
                <a:gd name="T82" fmla="*/ 510 w 1247"/>
                <a:gd name="T83" fmla="*/ 1077 h 1304"/>
                <a:gd name="T84" fmla="*/ 397 w 1247"/>
                <a:gd name="T85" fmla="*/ 1106 h 1304"/>
                <a:gd name="T86" fmla="*/ 368 w 1247"/>
                <a:gd name="T87" fmla="*/ 1247 h 1304"/>
                <a:gd name="T88" fmla="*/ 283 w 1247"/>
                <a:gd name="T89" fmla="*/ 1276 h 1304"/>
                <a:gd name="T90" fmla="*/ 226 w 1247"/>
                <a:gd name="T91" fmla="*/ 1276 h 1304"/>
                <a:gd name="T92" fmla="*/ 113 w 1247"/>
                <a:gd name="T93" fmla="*/ 1304 h 1304"/>
                <a:gd name="T94" fmla="*/ 0 w 1247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1304">
                  <a:moveTo>
                    <a:pt x="0" y="1304"/>
                  </a:moveTo>
                  <a:lnTo>
                    <a:pt x="0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85" y="1191"/>
                  </a:lnTo>
                  <a:lnTo>
                    <a:pt x="113" y="1162"/>
                  </a:lnTo>
                  <a:lnTo>
                    <a:pt x="85" y="1134"/>
                  </a:lnTo>
                  <a:lnTo>
                    <a:pt x="56" y="1134"/>
                  </a:lnTo>
                  <a:lnTo>
                    <a:pt x="56" y="1106"/>
                  </a:lnTo>
                  <a:lnTo>
                    <a:pt x="85" y="1106"/>
                  </a:lnTo>
                  <a:lnTo>
                    <a:pt x="170" y="1021"/>
                  </a:lnTo>
                  <a:lnTo>
                    <a:pt x="170" y="992"/>
                  </a:lnTo>
                  <a:lnTo>
                    <a:pt x="141" y="964"/>
                  </a:lnTo>
                  <a:lnTo>
                    <a:pt x="141" y="935"/>
                  </a:lnTo>
                  <a:lnTo>
                    <a:pt x="170" y="850"/>
                  </a:lnTo>
                  <a:lnTo>
                    <a:pt x="170" y="822"/>
                  </a:lnTo>
                  <a:lnTo>
                    <a:pt x="255" y="822"/>
                  </a:lnTo>
                  <a:lnTo>
                    <a:pt x="226" y="765"/>
                  </a:lnTo>
                  <a:lnTo>
                    <a:pt x="226" y="709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41" y="595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85" y="510"/>
                  </a:lnTo>
                  <a:lnTo>
                    <a:pt x="56" y="482"/>
                  </a:lnTo>
                  <a:lnTo>
                    <a:pt x="85" y="425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85" y="369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55"/>
                  </a:lnTo>
                  <a:lnTo>
                    <a:pt x="198" y="227"/>
                  </a:lnTo>
                  <a:lnTo>
                    <a:pt x="198" y="198"/>
                  </a:lnTo>
                  <a:lnTo>
                    <a:pt x="283" y="142"/>
                  </a:lnTo>
                  <a:lnTo>
                    <a:pt x="283" y="113"/>
                  </a:lnTo>
                  <a:lnTo>
                    <a:pt x="340" y="85"/>
                  </a:lnTo>
                  <a:lnTo>
                    <a:pt x="397" y="142"/>
                  </a:lnTo>
                  <a:lnTo>
                    <a:pt x="453" y="113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3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170"/>
                  </a:lnTo>
                  <a:lnTo>
                    <a:pt x="822" y="142"/>
                  </a:lnTo>
                  <a:lnTo>
                    <a:pt x="907" y="113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57"/>
                  </a:lnTo>
                  <a:lnTo>
                    <a:pt x="1077" y="28"/>
                  </a:lnTo>
                  <a:lnTo>
                    <a:pt x="1134" y="28"/>
                  </a:lnTo>
                  <a:lnTo>
                    <a:pt x="1134" y="0"/>
                  </a:lnTo>
                  <a:lnTo>
                    <a:pt x="1162" y="0"/>
                  </a:lnTo>
                  <a:lnTo>
                    <a:pt x="1190" y="57"/>
                  </a:lnTo>
                  <a:lnTo>
                    <a:pt x="1219" y="85"/>
                  </a:lnTo>
                  <a:lnTo>
                    <a:pt x="1247" y="113"/>
                  </a:lnTo>
                  <a:lnTo>
                    <a:pt x="1162" y="170"/>
                  </a:lnTo>
                  <a:lnTo>
                    <a:pt x="1049" y="312"/>
                  </a:lnTo>
                  <a:lnTo>
                    <a:pt x="1049" y="340"/>
                  </a:lnTo>
                  <a:lnTo>
                    <a:pt x="1020" y="369"/>
                  </a:lnTo>
                  <a:lnTo>
                    <a:pt x="964" y="454"/>
                  </a:lnTo>
                  <a:lnTo>
                    <a:pt x="935" y="454"/>
                  </a:lnTo>
                  <a:lnTo>
                    <a:pt x="935" y="539"/>
                  </a:lnTo>
                  <a:lnTo>
                    <a:pt x="879" y="595"/>
                  </a:lnTo>
                  <a:lnTo>
                    <a:pt x="793" y="652"/>
                  </a:lnTo>
                  <a:lnTo>
                    <a:pt x="737" y="652"/>
                  </a:lnTo>
                  <a:lnTo>
                    <a:pt x="765" y="709"/>
                  </a:lnTo>
                  <a:lnTo>
                    <a:pt x="737" y="737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793" y="992"/>
                  </a:lnTo>
                  <a:lnTo>
                    <a:pt x="822" y="1049"/>
                  </a:lnTo>
                  <a:lnTo>
                    <a:pt x="879" y="1049"/>
                  </a:lnTo>
                  <a:lnTo>
                    <a:pt x="793" y="1134"/>
                  </a:lnTo>
                  <a:lnTo>
                    <a:pt x="680" y="1077"/>
                  </a:lnTo>
                  <a:lnTo>
                    <a:pt x="652" y="1106"/>
                  </a:lnTo>
                  <a:lnTo>
                    <a:pt x="595" y="1106"/>
                  </a:lnTo>
                  <a:lnTo>
                    <a:pt x="567" y="1134"/>
                  </a:lnTo>
                  <a:lnTo>
                    <a:pt x="510" y="1077"/>
                  </a:lnTo>
                  <a:lnTo>
                    <a:pt x="453" y="1106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368" y="1247"/>
                  </a:lnTo>
                  <a:lnTo>
                    <a:pt x="340" y="1276"/>
                  </a:lnTo>
                  <a:lnTo>
                    <a:pt x="283" y="1276"/>
                  </a:lnTo>
                  <a:lnTo>
                    <a:pt x="255" y="1247"/>
                  </a:lnTo>
                  <a:lnTo>
                    <a:pt x="226" y="1276"/>
                  </a:lnTo>
                  <a:lnTo>
                    <a:pt x="170" y="1247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F3B2B28F-28F7-4E4F-BE96-3F8B1228E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59"/>
              <a:ext cx="567" cy="482"/>
            </a:xfrm>
            <a:custGeom>
              <a:avLst/>
              <a:gdLst>
                <a:gd name="T0" fmla="*/ 85 w 567"/>
                <a:gd name="T1" fmla="*/ 340 h 482"/>
                <a:gd name="T2" fmla="*/ 114 w 567"/>
                <a:gd name="T3" fmla="*/ 396 h 482"/>
                <a:gd name="T4" fmla="*/ 142 w 567"/>
                <a:gd name="T5" fmla="*/ 396 h 482"/>
                <a:gd name="T6" fmla="*/ 199 w 567"/>
                <a:gd name="T7" fmla="*/ 425 h 482"/>
                <a:gd name="T8" fmla="*/ 199 w 567"/>
                <a:gd name="T9" fmla="*/ 453 h 482"/>
                <a:gd name="T10" fmla="*/ 227 w 567"/>
                <a:gd name="T11" fmla="*/ 482 h 482"/>
                <a:gd name="T12" fmla="*/ 255 w 567"/>
                <a:gd name="T13" fmla="*/ 453 h 482"/>
                <a:gd name="T14" fmla="*/ 369 w 567"/>
                <a:gd name="T15" fmla="*/ 482 h 482"/>
                <a:gd name="T16" fmla="*/ 369 w 567"/>
                <a:gd name="T17" fmla="*/ 425 h 482"/>
                <a:gd name="T18" fmla="*/ 397 w 567"/>
                <a:gd name="T19" fmla="*/ 396 h 482"/>
                <a:gd name="T20" fmla="*/ 454 w 567"/>
                <a:gd name="T21" fmla="*/ 396 h 482"/>
                <a:gd name="T22" fmla="*/ 454 w 567"/>
                <a:gd name="T23" fmla="*/ 368 h 482"/>
                <a:gd name="T24" fmla="*/ 482 w 567"/>
                <a:gd name="T25" fmla="*/ 340 h 482"/>
                <a:gd name="T26" fmla="*/ 482 w 567"/>
                <a:gd name="T27" fmla="*/ 311 h 482"/>
                <a:gd name="T28" fmla="*/ 567 w 567"/>
                <a:gd name="T29" fmla="*/ 255 h 482"/>
                <a:gd name="T30" fmla="*/ 567 w 567"/>
                <a:gd name="T31" fmla="*/ 226 h 482"/>
                <a:gd name="T32" fmla="*/ 539 w 567"/>
                <a:gd name="T33" fmla="*/ 170 h 482"/>
                <a:gd name="T34" fmla="*/ 567 w 567"/>
                <a:gd name="T35" fmla="*/ 141 h 482"/>
                <a:gd name="T36" fmla="*/ 539 w 567"/>
                <a:gd name="T37" fmla="*/ 113 h 482"/>
                <a:gd name="T38" fmla="*/ 454 w 567"/>
                <a:gd name="T39" fmla="*/ 85 h 482"/>
                <a:gd name="T40" fmla="*/ 425 w 567"/>
                <a:gd name="T41" fmla="*/ 113 h 482"/>
                <a:gd name="T42" fmla="*/ 397 w 567"/>
                <a:gd name="T43" fmla="*/ 85 h 482"/>
                <a:gd name="T44" fmla="*/ 369 w 567"/>
                <a:gd name="T45" fmla="*/ 85 h 482"/>
                <a:gd name="T46" fmla="*/ 312 w 567"/>
                <a:gd name="T47" fmla="*/ 28 h 482"/>
                <a:gd name="T48" fmla="*/ 312 w 567"/>
                <a:gd name="T49" fmla="*/ 0 h 482"/>
                <a:gd name="T50" fmla="*/ 284 w 567"/>
                <a:gd name="T51" fmla="*/ 0 h 482"/>
                <a:gd name="T52" fmla="*/ 255 w 567"/>
                <a:gd name="T53" fmla="*/ 56 h 482"/>
                <a:gd name="T54" fmla="*/ 227 w 567"/>
                <a:gd name="T55" fmla="*/ 56 h 482"/>
                <a:gd name="T56" fmla="*/ 199 w 567"/>
                <a:gd name="T57" fmla="*/ 85 h 482"/>
                <a:gd name="T58" fmla="*/ 85 w 567"/>
                <a:gd name="T59" fmla="*/ 85 h 482"/>
                <a:gd name="T60" fmla="*/ 29 w 567"/>
                <a:gd name="T61" fmla="*/ 141 h 482"/>
                <a:gd name="T62" fmla="*/ 0 w 567"/>
                <a:gd name="T63" fmla="*/ 141 h 482"/>
                <a:gd name="T64" fmla="*/ 29 w 567"/>
                <a:gd name="T65" fmla="*/ 170 h 482"/>
                <a:gd name="T66" fmla="*/ 57 w 567"/>
                <a:gd name="T67" fmla="*/ 170 h 482"/>
                <a:gd name="T68" fmla="*/ 85 w 567"/>
                <a:gd name="T69" fmla="*/ 198 h 482"/>
                <a:gd name="T70" fmla="*/ 57 w 567"/>
                <a:gd name="T71" fmla="*/ 226 h 482"/>
                <a:gd name="T72" fmla="*/ 29 w 567"/>
                <a:gd name="T73" fmla="*/ 226 h 482"/>
                <a:gd name="T74" fmla="*/ 0 w 567"/>
                <a:gd name="T75" fmla="*/ 255 h 482"/>
                <a:gd name="T76" fmla="*/ 29 w 567"/>
                <a:gd name="T77" fmla="*/ 283 h 482"/>
                <a:gd name="T78" fmla="*/ 85 w 567"/>
                <a:gd name="T79" fmla="*/ 283 h 482"/>
                <a:gd name="T80" fmla="*/ 85 w 567"/>
                <a:gd name="T81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482">
                  <a:moveTo>
                    <a:pt x="85" y="340"/>
                  </a:moveTo>
                  <a:lnTo>
                    <a:pt x="114" y="396"/>
                  </a:lnTo>
                  <a:lnTo>
                    <a:pt x="142" y="396"/>
                  </a:lnTo>
                  <a:lnTo>
                    <a:pt x="199" y="425"/>
                  </a:lnTo>
                  <a:lnTo>
                    <a:pt x="199" y="453"/>
                  </a:lnTo>
                  <a:lnTo>
                    <a:pt x="227" y="482"/>
                  </a:lnTo>
                  <a:lnTo>
                    <a:pt x="255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368"/>
                  </a:lnTo>
                  <a:lnTo>
                    <a:pt x="482" y="340"/>
                  </a:lnTo>
                  <a:lnTo>
                    <a:pt x="482" y="311"/>
                  </a:lnTo>
                  <a:lnTo>
                    <a:pt x="567" y="255"/>
                  </a:lnTo>
                  <a:lnTo>
                    <a:pt x="567" y="226"/>
                  </a:lnTo>
                  <a:lnTo>
                    <a:pt x="539" y="170"/>
                  </a:lnTo>
                  <a:lnTo>
                    <a:pt x="567" y="141"/>
                  </a:lnTo>
                  <a:lnTo>
                    <a:pt x="539" y="113"/>
                  </a:lnTo>
                  <a:lnTo>
                    <a:pt x="454" y="85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69" y="85"/>
                  </a:lnTo>
                  <a:lnTo>
                    <a:pt x="312" y="28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199" y="85"/>
                  </a:lnTo>
                  <a:lnTo>
                    <a:pt x="85" y="85"/>
                  </a:lnTo>
                  <a:lnTo>
                    <a:pt x="29" y="141"/>
                  </a:lnTo>
                  <a:lnTo>
                    <a:pt x="0" y="141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85" y="198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8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105696DE-B12E-4C11-9BB8-C643D1640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05"/>
              <a:ext cx="284" cy="255"/>
            </a:xfrm>
            <a:custGeom>
              <a:avLst/>
              <a:gdLst>
                <a:gd name="T0" fmla="*/ 199 w 284"/>
                <a:gd name="T1" fmla="*/ 0 h 255"/>
                <a:gd name="T2" fmla="*/ 114 w 284"/>
                <a:gd name="T3" fmla="*/ 57 h 255"/>
                <a:gd name="T4" fmla="*/ 0 w 284"/>
                <a:gd name="T5" fmla="*/ 113 h 255"/>
                <a:gd name="T6" fmla="*/ 57 w 284"/>
                <a:gd name="T7" fmla="*/ 198 h 255"/>
                <a:gd name="T8" fmla="*/ 57 w 284"/>
                <a:gd name="T9" fmla="*/ 227 h 255"/>
                <a:gd name="T10" fmla="*/ 29 w 284"/>
                <a:gd name="T11" fmla="*/ 255 h 255"/>
                <a:gd name="T12" fmla="*/ 85 w 284"/>
                <a:gd name="T13" fmla="*/ 255 h 255"/>
                <a:gd name="T14" fmla="*/ 114 w 284"/>
                <a:gd name="T15" fmla="*/ 227 h 255"/>
                <a:gd name="T16" fmla="*/ 199 w 284"/>
                <a:gd name="T17" fmla="*/ 255 h 255"/>
                <a:gd name="T18" fmla="*/ 227 w 284"/>
                <a:gd name="T19" fmla="*/ 198 h 255"/>
                <a:gd name="T20" fmla="*/ 255 w 284"/>
                <a:gd name="T21" fmla="*/ 198 h 255"/>
                <a:gd name="T22" fmla="*/ 255 w 284"/>
                <a:gd name="T23" fmla="*/ 170 h 255"/>
                <a:gd name="T24" fmla="*/ 284 w 284"/>
                <a:gd name="T25" fmla="*/ 142 h 255"/>
                <a:gd name="T26" fmla="*/ 255 w 284"/>
                <a:gd name="T27" fmla="*/ 113 h 255"/>
                <a:gd name="T28" fmla="*/ 199 w 284"/>
                <a:gd name="T29" fmla="*/ 142 h 255"/>
                <a:gd name="T30" fmla="*/ 142 w 284"/>
                <a:gd name="T31" fmla="*/ 113 h 255"/>
                <a:gd name="T32" fmla="*/ 170 w 284"/>
                <a:gd name="T33" fmla="*/ 85 h 255"/>
                <a:gd name="T34" fmla="*/ 199 w 284"/>
                <a:gd name="T35" fmla="*/ 85 h 255"/>
                <a:gd name="T36" fmla="*/ 227 w 284"/>
                <a:gd name="T37" fmla="*/ 57 h 255"/>
                <a:gd name="T38" fmla="*/ 199 w 284"/>
                <a:gd name="T3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255">
                  <a:moveTo>
                    <a:pt x="199" y="0"/>
                  </a:moveTo>
                  <a:lnTo>
                    <a:pt x="114" y="57"/>
                  </a:lnTo>
                  <a:lnTo>
                    <a:pt x="0" y="113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85" y="255"/>
                  </a:lnTo>
                  <a:lnTo>
                    <a:pt x="114" y="227"/>
                  </a:lnTo>
                  <a:lnTo>
                    <a:pt x="199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199" y="142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F7E5FBA7-F4C0-44E2-8249-DC2C559EB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748"/>
              <a:ext cx="1106" cy="822"/>
            </a:xfrm>
            <a:custGeom>
              <a:avLst/>
              <a:gdLst>
                <a:gd name="T0" fmla="*/ 1078 w 1106"/>
                <a:gd name="T1" fmla="*/ 681 h 822"/>
                <a:gd name="T2" fmla="*/ 993 w 1106"/>
                <a:gd name="T3" fmla="*/ 681 h 822"/>
                <a:gd name="T4" fmla="*/ 766 w 1106"/>
                <a:gd name="T5" fmla="*/ 794 h 822"/>
                <a:gd name="T6" fmla="*/ 709 w 1106"/>
                <a:gd name="T7" fmla="*/ 822 h 822"/>
                <a:gd name="T8" fmla="*/ 624 w 1106"/>
                <a:gd name="T9" fmla="*/ 822 h 822"/>
                <a:gd name="T10" fmla="*/ 482 w 1106"/>
                <a:gd name="T11" fmla="*/ 737 h 822"/>
                <a:gd name="T12" fmla="*/ 369 w 1106"/>
                <a:gd name="T13" fmla="*/ 709 h 822"/>
                <a:gd name="T14" fmla="*/ 284 w 1106"/>
                <a:gd name="T15" fmla="*/ 681 h 822"/>
                <a:gd name="T16" fmla="*/ 284 w 1106"/>
                <a:gd name="T17" fmla="*/ 624 h 822"/>
                <a:gd name="T18" fmla="*/ 170 w 1106"/>
                <a:gd name="T19" fmla="*/ 624 h 822"/>
                <a:gd name="T20" fmla="*/ 114 w 1106"/>
                <a:gd name="T21" fmla="*/ 596 h 822"/>
                <a:gd name="T22" fmla="*/ 57 w 1106"/>
                <a:gd name="T23" fmla="*/ 511 h 822"/>
                <a:gd name="T24" fmla="*/ 57 w 1106"/>
                <a:gd name="T25" fmla="*/ 454 h 822"/>
                <a:gd name="T26" fmla="*/ 0 w 1106"/>
                <a:gd name="T27" fmla="*/ 369 h 822"/>
                <a:gd name="T28" fmla="*/ 0 w 1106"/>
                <a:gd name="T29" fmla="*/ 312 h 822"/>
                <a:gd name="T30" fmla="*/ 114 w 1106"/>
                <a:gd name="T31" fmla="*/ 312 h 822"/>
                <a:gd name="T32" fmla="*/ 170 w 1106"/>
                <a:gd name="T33" fmla="*/ 255 h 822"/>
                <a:gd name="T34" fmla="*/ 199 w 1106"/>
                <a:gd name="T35" fmla="*/ 199 h 822"/>
                <a:gd name="T36" fmla="*/ 114 w 1106"/>
                <a:gd name="T37" fmla="*/ 199 h 822"/>
                <a:gd name="T38" fmla="*/ 85 w 1106"/>
                <a:gd name="T39" fmla="*/ 142 h 822"/>
                <a:gd name="T40" fmla="*/ 142 w 1106"/>
                <a:gd name="T41" fmla="*/ 114 h 822"/>
                <a:gd name="T42" fmla="*/ 170 w 1106"/>
                <a:gd name="T43" fmla="*/ 0 h 822"/>
                <a:gd name="T44" fmla="*/ 284 w 1106"/>
                <a:gd name="T45" fmla="*/ 85 h 822"/>
                <a:gd name="T46" fmla="*/ 369 w 1106"/>
                <a:gd name="T47" fmla="*/ 29 h 822"/>
                <a:gd name="T48" fmla="*/ 426 w 1106"/>
                <a:gd name="T49" fmla="*/ 57 h 822"/>
                <a:gd name="T50" fmla="*/ 539 w 1106"/>
                <a:gd name="T51" fmla="*/ 85 h 822"/>
                <a:gd name="T52" fmla="*/ 596 w 1106"/>
                <a:gd name="T53" fmla="*/ 114 h 822"/>
                <a:gd name="T54" fmla="*/ 624 w 1106"/>
                <a:gd name="T55" fmla="*/ 284 h 822"/>
                <a:gd name="T56" fmla="*/ 652 w 1106"/>
                <a:gd name="T57" fmla="*/ 482 h 822"/>
                <a:gd name="T58" fmla="*/ 709 w 1106"/>
                <a:gd name="T59" fmla="*/ 539 h 822"/>
                <a:gd name="T60" fmla="*/ 794 w 1106"/>
                <a:gd name="T61" fmla="*/ 567 h 822"/>
                <a:gd name="T62" fmla="*/ 851 w 1106"/>
                <a:gd name="T63" fmla="*/ 596 h 822"/>
                <a:gd name="T64" fmla="*/ 936 w 1106"/>
                <a:gd name="T65" fmla="*/ 511 h 822"/>
                <a:gd name="T66" fmla="*/ 993 w 1106"/>
                <a:gd name="T67" fmla="*/ 539 h 822"/>
                <a:gd name="T68" fmla="*/ 1049 w 1106"/>
                <a:gd name="T69" fmla="*/ 596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6" h="822">
                  <a:moveTo>
                    <a:pt x="1106" y="652"/>
                  </a:moveTo>
                  <a:lnTo>
                    <a:pt x="1078" y="681"/>
                  </a:lnTo>
                  <a:lnTo>
                    <a:pt x="1021" y="709"/>
                  </a:lnTo>
                  <a:lnTo>
                    <a:pt x="993" y="681"/>
                  </a:lnTo>
                  <a:lnTo>
                    <a:pt x="936" y="737"/>
                  </a:lnTo>
                  <a:lnTo>
                    <a:pt x="766" y="794"/>
                  </a:lnTo>
                  <a:lnTo>
                    <a:pt x="737" y="822"/>
                  </a:lnTo>
                  <a:lnTo>
                    <a:pt x="709" y="822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539" y="822"/>
                  </a:lnTo>
                  <a:lnTo>
                    <a:pt x="482" y="737"/>
                  </a:lnTo>
                  <a:lnTo>
                    <a:pt x="426" y="766"/>
                  </a:lnTo>
                  <a:lnTo>
                    <a:pt x="369" y="709"/>
                  </a:lnTo>
                  <a:lnTo>
                    <a:pt x="312" y="737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199" y="596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14" y="596"/>
                  </a:lnTo>
                  <a:lnTo>
                    <a:pt x="57" y="539"/>
                  </a:lnTo>
                  <a:lnTo>
                    <a:pt x="57" y="511"/>
                  </a:lnTo>
                  <a:lnTo>
                    <a:pt x="29" y="511"/>
                  </a:lnTo>
                  <a:lnTo>
                    <a:pt x="57" y="454"/>
                  </a:lnTo>
                  <a:lnTo>
                    <a:pt x="0" y="426"/>
                  </a:lnTo>
                  <a:lnTo>
                    <a:pt x="0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29" y="284"/>
                  </a:lnTo>
                  <a:lnTo>
                    <a:pt x="114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70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42" y="114"/>
                  </a:lnTo>
                  <a:lnTo>
                    <a:pt x="114" y="57"/>
                  </a:lnTo>
                  <a:lnTo>
                    <a:pt x="170" y="0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57"/>
                  </a:lnTo>
                  <a:lnTo>
                    <a:pt x="454" y="85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596" y="114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81" y="397"/>
                  </a:lnTo>
                  <a:lnTo>
                    <a:pt x="652" y="482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766" y="511"/>
                  </a:lnTo>
                  <a:lnTo>
                    <a:pt x="794" y="567"/>
                  </a:lnTo>
                  <a:lnTo>
                    <a:pt x="794" y="596"/>
                  </a:lnTo>
                  <a:lnTo>
                    <a:pt x="851" y="596"/>
                  </a:lnTo>
                  <a:lnTo>
                    <a:pt x="936" y="539"/>
                  </a:lnTo>
                  <a:lnTo>
                    <a:pt x="936" y="511"/>
                  </a:lnTo>
                  <a:lnTo>
                    <a:pt x="993" y="482"/>
                  </a:lnTo>
                  <a:lnTo>
                    <a:pt x="993" y="539"/>
                  </a:lnTo>
                  <a:lnTo>
                    <a:pt x="1049" y="567"/>
                  </a:lnTo>
                  <a:lnTo>
                    <a:pt x="1049" y="596"/>
                  </a:lnTo>
                  <a:lnTo>
                    <a:pt x="1106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23A99AEE-1757-444F-B9D3-342E4F40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436"/>
              <a:ext cx="823" cy="908"/>
            </a:xfrm>
            <a:custGeom>
              <a:avLst/>
              <a:gdLst>
                <a:gd name="T0" fmla="*/ 823 w 823"/>
                <a:gd name="T1" fmla="*/ 794 h 908"/>
                <a:gd name="T2" fmla="*/ 766 w 823"/>
                <a:gd name="T3" fmla="*/ 823 h 908"/>
                <a:gd name="T4" fmla="*/ 766 w 823"/>
                <a:gd name="T5" fmla="*/ 851 h 908"/>
                <a:gd name="T6" fmla="*/ 681 w 823"/>
                <a:gd name="T7" fmla="*/ 908 h 908"/>
                <a:gd name="T8" fmla="*/ 624 w 823"/>
                <a:gd name="T9" fmla="*/ 908 h 908"/>
                <a:gd name="T10" fmla="*/ 624 w 823"/>
                <a:gd name="T11" fmla="*/ 879 h 908"/>
                <a:gd name="T12" fmla="*/ 596 w 823"/>
                <a:gd name="T13" fmla="*/ 823 h 908"/>
                <a:gd name="T14" fmla="*/ 539 w 823"/>
                <a:gd name="T15" fmla="*/ 851 h 908"/>
                <a:gd name="T16" fmla="*/ 482 w 823"/>
                <a:gd name="T17" fmla="*/ 794 h 908"/>
                <a:gd name="T18" fmla="*/ 511 w 823"/>
                <a:gd name="T19" fmla="*/ 709 h 908"/>
                <a:gd name="T20" fmla="*/ 454 w 823"/>
                <a:gd name="T21" fmla="*/ 596 h 908"/>
                <a:gd name="T22" fmla="*/ 454 w 823"/>
                <a:gd name="T23" fmla="*/ 482 h 908"/>
                <a:gd name="T24" fmla="*/ 426 w 823"/>
                <a:gd name="T25" fmla="*/ 426 h 908"/>
                <a:gd name="T26" fmla="*/ 369 w 823"/>
                <a:gd name="T27" fmla="*/ 426 h 908"/>
                <a:gd name="T28" fmla="*/ 369 w 823"/>
                <a:gd name="T29" fmla="*/ 397 h 908"/>
                <a:gd name="T30" fmla="*/ 284 w 823"/>
                <a:gd name="T31" fmla="*/ 397 h 908"/>
                <a:gd name="T32" fmla="*/ 256 w 823"/>
                <a:gd name="T33" fmla="*/ 369 h 908"/>
                <a:gd name="T34" fmla="*/ 199 w 823"/>
                <a:gd name="T35" fmla="*/ 369 h 908"/>
                <a:gd name="T36" fmla="*/ 199 w 823"/>
                <a:gd name="T37" fmla="*/ 341 h 908"/>
                <a:gd name="T38" fmla="*/ 114 w 823"/>
                <a:gd name="T39" fmla="*/ 369 h 908"/>
                <a:gd name="T40" fmla="*/ 114 w 823"/>
                <a:gd name="T41" fmla="*/ 397 h 908"/>
                <a:gd name="T42" fmla="*/ 29 w 823"/>
                <a:gd name="T43" fmla="*/ 341 h 908"/>
                <a:gd name="T44" fmla="*/ 0 w 823"/>
                <a:gd name="T45" fmla="*/ 312 h 908"/>
                <a:gd name="T46" fmla="*/ 57 w 823"/>
                <a:gd name="T47" fmla="*/ 256 h 908"/>
                <a:gd name="T48" fmla="*/ 227 w 823"/>
                <a:gd name="T49" fmla="*/ 0 h 908"/>
                <a:gd name="T50" fmla="*/ 256 w 823"/>
                <a:gd name="T51" fmla="*/ 0 h 908"/>
                <a:gd name="T52" fmla="*/ 227 w 823"/>
                <a:gd name="T53" fmla="*/ 57 h 908"/>
                <a:gd name="T54" fmla="*/ 284 w 823"/>
                <a:gd name="T55" fmla="*/ 85 h 908"/>
                <a:gd name="T56" fmla="*/ 256 w 823"/>
                <a:gd name="T57" fmla="*/ 114 h 908"/>
                <a:gd name="T58" fmla="*/ 284 w 823"/>
                <a:gd name="T59" fmla="*/ 142 h 908"/>
                <a:gd name="T60" fmla="*/ 341 w 823"/>
                <a:gd name="T61" fmla="*/ 114 h 908"/>
                <a:gd name="T62" fmla="*/ 341 w 823"/>
                <a:gd name="T63" fmla="*/ 171 h 908"/>
                <a:gd name="T64" fmla="*/ 426 w 823"/>
                <a:gd name="T65" fmla="*/ 199 h 908"/>
                <a:gd name="T66" fmla="*/ 482 w 823"/>
                <a:gd name="T67" fmla="*/ 171 h 908"/>
                <a:gd name="T68" fmla="*/ 482 w 823"/>
                <a:gd name="T69" fmla="*/ 199 h 908"/>
                <a:gd name="T70" fmla="*/ 539 w 823"/>
                <a:gd name="T71" fmla="*/ 199 h 908"/>
                <a:gd name="T72" fmla="*/ 539 w 823"/>
                <a:gd name="T73" fmla="*/ 227 h 908"/>
                <a:gd name="T74" fmla="*/ 539 w 823"/>
                <a:gd name="T75" fmla="*/ 284 h 908"/>
                <a:gd name="T76" fmla="*/ 567 w 823"/>
                <a:gd name="T77" fmla="*/ 341 h 908"/>
                <a:gd name="T78" fmla="*/ 567 w 823"/>
                <a:gd name="T79" fmla="*/ 426 h 908"/>
                <a:gd name="T80" fmla="*/ 596 w 823"/>
                <a:gd name="T81" fmla="*/ 454 h 908"/>
                <a:gd name="T82" fmla="*/ 652 w 823"/>
                <a:gd name="T83" fmla="*/ 511 h 908"/>
                <a:gd name="T84" fmla="*/ 652 w 823"/>
                <a:gd name="T85" fmla="*/ 567 h 908"/>
                <a:gd name="T86" fmla="*/ 624 w 823"/>
                <a:gd name="T87" fmla="*/ 596 h 908"/>
                <a:gd name="T88" fmla="*/ 652 w 823"/>
                <a:gd name="T89" fmla="*/ 596 h 908"/>
                <a:gd name="T90" fmla="*/ 652 w 823"/>
                <a:gd name="T91" fmla="*/ 681 h 908"/>
                <a:gd name="T92" fmla="*/ 738 w 823"/>
                <a:gd name="T93" fmla="*/ 681 h 908"/>
                <a:gd name="T94" fmla="*/ 766 w 823"/>
                <a:gd name="T95" fmla="*/ 681 h 908"/>
                <a:gd name="T96" fmla="*/ 766 w 823"/>
                <a:gd name="T97" fmla="*/ 709 h 908"/>
                <a:gd name="T98" fmla="*/ 794 w 823"/>
                <a:gd name="T99" fmla="*/ 738 h 908"/>
                <a:gd name="T100" fmla="*/ 823 w 823"/>
                <a:gd name="T101" fmla="*/ 79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3" h="908">
                  <a:moveTo>
                    <a:pt x="823" y="794"/>
                  </a:moveTo>
                  <a:lnTo>
                    <a:pt x="766" y="823"/>
                  </a:lnTo>
                  <a:lnTo>
                    <a:pt x="766" y="85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879"/>
                  </a:lnTo>
                  <a:lnTo>
                    <a:pt x="596" y="823"/>
                  </a:lnTo>
                  <a:lnTo>
                    <a:pt x="539" y="851"/>
                  </a:lnTo>
                  <a:lnTo>
                    <a:pt x="482" y="794"/>
                  </a:lnTo>
                  <a:lnTo>
                    <a:pt x="511" y="709"/>
                  </a:lnTo>
                  <a:lnTo>
                    <a:pt x="454" y="596"/>
                  </a:lnTo>
                  <a:lnTo>
                    <a:pt x="454" y="482"/>
                  </a:lnTo>
                  <a:lnTo>
                    <a:pt x="426" y="426"/>
                  </a:lnTo>
                  <a:lnTo>
                    <a:pt x="369" y="426"/>
                  </a:lnTo>
                  <a:lnTo>
                    <a:pt x="369" y="397"/>
                  </a:lnTo>
                  <a:lnTo>
                    <a:pt x="284" y="397"/>
                  </a:lnTo>
                  <a:lnTo>
                    <a:pt x="256" y="369"/>
                  </a:lnTo>
                  <a:lnTo>
                    <a:pt x="199" y="369"/>
                  </a:lnTo>
                  <a:lnTo>
                    <a:pt x="199" y="341"/>
                  </a:lnTo>
                  <a:lnTo>
                    <a:pt x="114" y="369"/>
                  </a:lnTo>
                  <a:lnTo>
                    <a:pt x="114" y="397"/>
                  </a:lnTo>
                  <a:lnTo>
                    <a:pt x="29" y="341"/>
                  </a:lnTo>
                  <a:lnTo>
                    <a:pt x="0" y="312"/>
                  </a:lnTo>
                  <a:lnTo>
                    <a:pt x="57" y="256"/>
                  </a:lnTo>
                  <a:lnTo>
                    <a:pt x="227" y="0"/>
                  </a:lnTo>
                  <a:lnTo>
                    <a:pt x="256" y="0"/>
                  </a:lnTo>
                  <a:lnTo>
                    <a:pt x="227" y="57"/>
                  </a:lnTo>
                  <a:lnTo>
                    <a:pt x="284" y="85"/>
                  </a:lnTo>
                  <a:lnTo>
                    <a:pt x="256" y="114"/>
                  </a:lnTo>
                  <a:lnTo>
                    <a:pt x="284" y="142"/>
                  </a:lnTo>
                  <a:lnTo>
                    <a:pt x="341" y="114"/>
                  </a:lnTo>
                  <a:lnTo>
                    <a:pt x="341" y="171"/>
                  </a:lnTo>
                  <a:lnTo>
                    <a:pt x="426" y="199"/>
                  </a:lnTo>
                  <a:lnTo>
                    <a:pt x="482" y="171"/>
                  </a:lnTo>
                  <a:lnTo>
                    <a:pt x="482" y="199"/>
                  </a:lnTo>
                  <a:lnTo>
                    <a:pt x="539" y="199"/>
                  </a:lnTo>
                  <a:lnTo>
                    <a:pt x="539" y="227"/>
                  </a:lnTo>
                  <a:lnTo>
                    <a:pt x="539" y="284"/>
                  </a:lnTo>
                  <a:lnTo>
                    <a:pt x="567" y="341"/>
                  </a:lnTo>
                  <a:lnTo>
                    <a:pt x="567" y="426"/>
                  </a:lnTo>
                  <a:lnTo>
                    <a:pt x="596" y="454"/>
                  </a:lnTo>
                  <a:lnTo>
                    <a:pt x="652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52" y="596"/>
                  </a:lnTo>
                  <a:lnTo>
                    <a:pt x="652" y="681"/>
                  </a:lnTo>
                  <a:lnTo>
                    <a:pt x="738" y="681"/>
                  </a:lnTo>
                  <a:lnTo>
                    <a:pt x="766" y="681"/>
                  </a:lnTo>
                  <a:lnTo>
                    <a:pt x="766" y="709"/>
                  </a:lnTo>
                  <a:lnTo>
                    <a:pt x="794" y="738"/>
                  </a:lnTo>
                  <a:lnTo>
                    <a:pt x="82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71E2E842-056D-4875-8483-39F22E56A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51"/>
              <a:ext cx="482" cy="823"/>
            </a:xfrm>
            <a:custGeom>
              <a:avLst/>
              <a:gdLst>
                <a:gd name="T0" fmla="*/ 312 w 482"/>
                <a:gd name="T1" fmla="*/ 823 h 823"/>
                <a:gd name="T2" fmla="*/ 284 w 482"/>
                <a:gd name="T3" fmla="*/ 794 h 823"/>
                <a:gd name="T4" fmla="*/ 284 w 482"/>
                <a:gd name="T5" fmla="*/ 766 h 823"/>
                <a:gd name="T6" fmla="*/ 170 w 482"/>
                <a:gd name="T7" fmla="*/ 766 h 823"/>
                <a:gd name="T8" fmla="*/ 170 w 482"/>
                <a:gd name="T9" fmla="*/ 681 h 823"/>
                <a:gd name="T10" fmla="*/ 142 w 482"/>
                <a:gd name="T11" fmla="*/ 681 h 823"/>
                <a:gd name="T12" fmla="*/ 170 w 482"/>
                <a:gd name="T13" fmla="*/ 652 h 823"/>
                <a:gd name="T14" fmla="*/ 170 w 482"/>
                <a:gd name="T15" fmla="*/ 596 h 823"/>
                <a:gd name="T16" fmla="*/ 85 w 482"/>
                <a:gd name="T17" fmla="*/ 511 h 823"/>
                <a:gd name="T18" fmla="*/ 85 w 482"/>
                <a:gd name="T19" fmla="*/ 426 h 823"/>
                <a:gd name="T20" fmla="*/ 57 w 482"/>
                <a:gd name="T21" fmla="*/ 369 h 823"/>
                <a:gd name="T22" fmla="*/ 57 w 482"/>
                <a:gd name="T23" fmla="*/ 284 h 823"/>
                <a:gd name="T24" fmla="*/ 0 w 482"/>
                <a:gd name="T25" fmla="*/ 284 h 823"/>
                <a:gd name="T26" fmla="*/ 0 w 482"/>
                <a:gd name="T27" fmla="*/ 256 h 823"/>
                <a:gd name="T28" fmla="*/ 29 w 482"/>
                <a:gd name="T29" fmla="*/ 227 h 823"/>
                <a:gd name="T30" fmla="*/ 29 w 482"/>
                <a:gd name="T31" fmla="*/ 199 h 823"/>
                <a:gd name="T32" fmla="*/ 0 w 482"/>
                <a:gd name="T33" fmla="*/ 142 h 823"/>
                <a:gd name="T34" fmla="*/ 29 w 482"/>
                <a:gd name="T35" fmla="*/ 114 h 823"/>
                <a:gd name="T36" fmla="*/ 29 w 482"/>
                <a:gd name="T37" fmla="*/ 85 h 823"/>
                <a:gd name="T38" fmla="*/ 85 w 482"/>
                <a:gd name="T39" fmla="*/ 85 h 823"/>
                <a:gd name="T40" fmla="*/ 114 w 482"/>
                <a:gd name="T41" fmla="*/ 57 h 823"/>
                <a:gd name="T42" fmla="*/ 142 w 482"/>
                <a:gd name="T43" fmla="*/ 57 h 823"/>
                <a:gd name="T44" fmla="*/ 227 w 482"/>
                <a:gd name="T45" fmla="*/ 0 h 823"/>
                <a:gd name="T46" fmla="*/ 312 w 482"/>
                <a:gd name="T47" fmla="*/ 29 h 823"/>
                <a:gd name="T48" fmla="*/ 397 w 482"/>
                <a:gd name="T49" fmla="*/ 0 h 823"/>
                <a:gd name="T50" fmla="*/ 426 w 482"/>
                <a:gd name="T51" fmla="*/ 29 h 823"/>
                <a:gd name="T52" fmla="*/ 482 w 482"/>
                <a:gd name="T53" fmla="*/ 29 h 823"/>
                <a:gd name="T54" fmla="*/ 482 w 482"/>
                <a:gd name="T55" fmla="*/ 170 h 823"/>
                <a:gd name="T56" fmla="*/ 454 w 482"/>
                <a:gd name="T57" fmla="*/ 199 h 823"/>
                <a:gd name="T58" fmla="*/ 454 w 482"/>
                <a:gd name="T59" fmla="*/ 227 h 823"/>
                <a:gd name="T60" fmla="*/ 426 w 482"/>
                <a:gd name="T61" fmla="*/ 256 h 823"/>
                <a:gd name="T62" fmla="*/ 454 w 482"/>
                <a:gd name="T63" fmla="*/ 312 h 823"/>
                <a:gd name="T64" fmla="*/ 482 w 482"/>
                <a:gd name="T65" fmla="*/ 312 h 823"/>
                <a:gd name="T66" fmla="*/ 482 w 482"/>
                <a:gd name="T67" fmla="*/ 369 h 823"/>
                <a:gd name="T68" fmla="*/ 454 w 482"/>
                <a:gd name="T69" fmla="*/ 426 h 823"/>
                <a:gd name="T70" fmla="*/ 397 w 482"/>
                <a:gd name="T71" fmla="*/ 426 h 823"/>
                <a:gd name="T72" fmla="*/ 397 w 482"/>
                <a:gd name="T73" fmla="*/ 567 h 823"/>
                <a:gd name="T74" fmla="*/ 341 w 482"/>
                <a:gd name="T75" fmla="*/ 596 h 823"/>
                <a:gd name="T76" fmla="*/ 341 w 482"/>
                <a:gd name="T77" fmla="*/ 652 h 823"/>
                <a:gd name="T78" fmla="*/ 369 w 482"/>
                <a:gd name="T79" fmla="*/ 681 h 823"/>
                <a:gd name="T80" fmla="*/ 341 w 482"/>
                <a:gd name="T81" fmla="*/ 766 h 823"/>
                <a:gd name="T82" fmla="*/ 312 w 482"/>
                <a:gd name="T83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2" h="823">
                  <a:moveTo>
                    <a:pt x="312" y="823"/>
                  </a:moveTo>
                  <a:lnTo>
                    <a:pt x="284" y="794"/>
                  </a:lnTo>
                  <a:lnTo>
                    <a:pt x="284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42" y="681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85" y="511"/>
                  </a:lnTo>
                  <a:lnTo>
                    <a:pt x="85" y="426"/>
                  </a:lnTo>
                  <a:lnTo>
                    <a:pt x="57" y="369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56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42"/>
                  </a:lnTo>
                  <a:lnTo>
                    <a:pt x="29" y="114"/>
                  </a:lnTo>
                  <a:lnTo>
                    <a:pt x="29" y="85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82" y="29"/>
                  </a:lnTo>
                  <a:lnTo>
                    <a:pt x="482" y="170"/>
                  </a:lnTo>
                  <a:lnTo>
                    <a:pt x="454" y="199"/>
                  </a:lnTo>
                  <a:lnTo>
                    <a:pt x="454" y="227"/>
                  </a:lnTo>
                  <a:lnTo>
                    <a:pt x="426" y="256"/>
                  </a:lnTo>
                  <a:lnTo>
                    <a:pt x="454" y="312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454" y="426"/>
                  </a:lnTo>
                  <a:lnTo>
                    <a:pt x="397" y="426"/>
                  </a:lnTo>
                  <a:lnTo>
                    <a:pt x="397" y="567"/>
                  </a:lnTo>
                  <a:lnTo>
                    <a:pt x="341" y="596"/>
                  </a:lnTo>
                  <a:lnTo>
                    <a:pt x="341" y="652"/>
                  </a:lnTo>
                  <a:lnTo>
                    <a:pt x="369" y="681"/>
                  </a:lnTo>
                  <a:lnTo>
                    <a:pt x="341" y="766"/>
                  </a:lnTo>
                  <a:lnTo>
                    <a:pt x="312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B5B5386C-388A-420B-89E2-10E0A9F50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32"/>
              <a:ext cx="1276" cy="1503"/>
            </a:xfrm>
            <a:custGeom>
              <a:avLst/>
              <a:gdLst>
                <a:gd name="T0" fmla="*/ 29 w 1276"/>
                <a:gd name="T1" fmla="*/ 1304 h 1503"/>
                <a:gd name="T2" fmla="*/ 57 w 1276"/>
                <a:gd name="T3" fmla="*/ 1389 h 1503"/>
                <a:gd name="T4" fmla="*/ 57 w 1276"/>
                <a:gd name="T5" fmla="*/ 1446 h 1503"/>
                <a:gd name="T6" fmla="*/ 114 w 1276"/>
                <a:gd name="T7" fmla="*/ 1475 h 1503"/>
                <a:gd name="T8" fmla="*/ 255 w 1276"/>
                <a:gd name="T9" fmla="*/ 1475 h 1503"/>
                <a:gd name="T10" fmla="*/ 284 w 1276"/>
                <a:gd name="T11" fmla="*/ 1418 h 1503"/>
                <a:gd name="T12" fmla="*/ 284 w 1276"/>
                <a:gd name="T13" fmla="*/ 1333 h 1503"/>
                <a:gd name="T14" fmla="*/ 340 w 1276"/>
                <a:gd name="T15" fmla="*/ 1304 h 1503"/>
                <a:gd name="T16" fmla="*/ 397 w 1276"/>
                <a:gd name="T17" fmla="*/ 1276 h 1503"/>
                <a:gd name="T18" fmla="*/ 567 w 1276"/>
                <a:gd name="T19" fmla="*/ 1248 h 1503"/>
                <a:gd name="T20" fmla="*/ 681 w 1276"/>
                <a:gd name="T21" fmla="*/ 1248 h 1503"/>
                <a:gd name="T22" fmla="*/ 709 w 1276"/>
                <a:gd name="T23" fmla="*/ 1191 h 1503"/>
                <a:gd name="T24" fmla="*/ 766 w 1276"/>
                <a:gd name="T25" fmla="*/ 1106 h 1503"/>
                <a:gd name="T26" fmla="*/ 907 w 1276"/>
                <a:gd name="T27" fmla="*/ 1134 h 1503"/>
                <a:gd name="T28" fmla="*/ 964 w 1276"/>
                <a:gd name="T29" fmla="*/ 1106 h 1503"/>
                <a:gd name="T30" fmla="*/ 1049 w 1276"/>
                <a:gd name="T31" fmla="*/ 1078 h 1503"/>
                <a:gd name="T32" fmla="*/ 1191 w 1276"/>
                <a:gd name="T33" fmla="*/ 964 h 1503"/>
                <a:gd name="T34" fmla="*/ 1219 w 1276"/>
                <a:gd name="T35" fmla="*/ 908 h 1503"/>
                <a:gd name="T36" fmla="*/ 1276 w 1276"/>
                <a:gd name="T37" fmla="*/ 822 h 1503"/>
                <a:gd name="T38" fmla="*/ 1219 w 1276"/>
                <a:gd name="T39" fmla="*/ 737 h 1503"/>
                <a:gd name="T40" fmla="*/ 1163 w 1276"/>
                <a:gd name="T41" fmla="*/ 652 h 1503"/>
                <a:gd name="T42" fmla="*/ 1049 w 1276"/>
                <a:gd name="T43" fmla="*/ 596 h 1503"/>
                <a:gd name="T44" fmla="*/ 964 w 1276"/>
                <a:gd name="T45" fmla="*/ 624 h 1503"/>
                <a:gd name="T46" fmla="*/ 907 w 1276"/>
                <a:gd name="T47" fmla="*/ 596 h 1503"/>
                <a:gd name="T48" fmla="*/ 822 w 1276"/>
                <a:gd name="T49" fmla="*/ 482 h 1503"/>
                <a:gd name="T50" fmla="*/ 766 w 1276"/>
                <a:gd name="T51" fmla="*/ 454 h 1503"/>
                <a:gd name="T52" fmla="*/ 822 w 1276"/>
                <a:gd name="T53" fmla="*/ 284 h 1503"/>
                <a:gd name="T54" fmla="*/ 851 w 1276"/>
                <a:gd name="T55" fmla="*/ 199 h 1503"/>
                <a:gd name="T56" fmla="*/ 624 w 1276"/>
                <a:gd name="T57" fmla="*/ 114 h 1503"/>
                <a:gd name="T58" fmla="*/ 511 w 1276"/>
                <a:gd name="T59" fmla="*/ 57 h 1503"/>
                <a:gd name="T60" fmla="*/ 397 w 1276"/>
                <a:gd name="T61" fmla="*/ 0 h 1503"/>
                <a:gd name="T62" fmla="*/ 114 w 1276"/>
                <a:gd name="T63" fmla="*/ 511 h 1503"/>
                <a:gd name="T64" fmla="*/ 114 w 1276"/>
                <a:gd name="T65" fmla="*/ 624 h 1503"/>
                <a:gd name="T66" fmla="*/ 114 w 1276"/>
                <a:gd name="T67" fmla="*/ 964 h 1503"/>
                <a:gd name="T68" fmla="*/ 57 w 1276"/>
                <a:gd name="T69" fmla="*/ 1106 h 1503"/>
                <a:gd name="T70" fmla="*/ 0 w 1276"/>
                <a:gd name="T71" fmla="*/ 1304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6" h="1503">
                  <a:moveTo>
                    <a:pt x="0" y="1304"/>
                  </a:moveTo>
                  <a:lnTo>
                    <a:pt x="29" y="1304"/>
                  </a:lnTo>
                  <a:lnTo>
                    <a:pt x="0" y="1361"/>
                  </a:lnTo>
                  <a:lnTo>
                    <a:pt x="57" y="1389"/>
                  </a:lnTo>
                  <a:lnTo>
                    <a:pt x="29" y="1418"/>
                  </a:lnTo>
                  <a:lnTo>
                    <a:pt x="57" y="1446"/>
                  </a:lnTo>
                  <a:lnTo>
                    <a:pt x="114" y="1418"/>
                  </a:lnTo>
                  <a:lnTo>
                    <a:pt x="114" y="1475"/>
                  </a:lnTo>
                  <a:lnTo>
                    <a:pt x="199" y="1503"/>
                  </a:lnTo>
                  <a:lnTo>
                    <a:pt x="255" y="1475"/>
                  </a:lnTo>
                  <a:lnTo>
                    <a:pt x="284" y="1446"/>
                  </a:lnTo>
                  <a:lnTo>
                    <a:pt x="284" y="1418"/>
                  </a:lnTo>
                  <a:lnTo>
                    <a:pt x="255" y="1361"/>
                  </a:lnTo>
                  <a:lnTo>
                    <a:pt x="284" y="1333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69" y="1276"/>
                  </a:lnTo>
                  <a:lnTo>
                    <a:pt x="397" y="1276"/>
                  </a:lnTo>
                  <a:lnTo>
                    <a:pt x="482" y="1219"/>
                  </a:lnTo>
                  <a:lnTo>
                    <a:pt x="567" y="1248"/>
                  </a:lnTo>
                  <a:lnTo>
                    <a:pt x="652" y="1219"/>
                  </a:lnTo>
                  <a:lnTo>
                    <a:pt x="681" y="1248"/>
                  </a:lnTo>
                  <a:lnTo>
                    <a:pt x="737" y="1248"/>
                  </a:lnTo>
                  <a:lnTo>
                    <a:pt x="709" y="1191"/>
                  </a:lnTo>
                  <a:lnTo>
                    <a:pt x="766" y="1163"/>
                  </a:lnTo>
                  <a:lnTo>
                    <a:pt x="766" y="1106"/>
                  </a:lnTo>
                  <a:lnTo>
                    <a:pt x="851" y="1106"/>
                  </a:lnTo>
                  <a:lnTo>
                    <a:pt x="907" y="1134"/>
                  </a:lnTo>
                  <a:lnTo>
                    <a:pt x="936" y="1106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078"/>
                  </a:lnTo>
                  <a:lnTo>
                    <a:pt x="1163" y="1021"/>
                  </a:lnTo>
                  <a:lnTo>
                    <a:pt x="1191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219" y="794"/>
                  </a:lnTo>
                  <a:lnTo>
                    <a:pt x="1219" y="737"/>
                  </a:lnTo>
                  <a:lnTo>
                    <a:pt x="1163" y="709"/>
                  </a:lnTo>
                  <a:lnTo>
                    <a:pt x="1163" y="652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36" y="596"/>
                  </a:lnTo>
                  <a:lnTo>
                    <a:pt x="907" y="596"/>
                  </a:lnTo>
                  <a:lnTo>
                    <a:pt x="851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454"/>
                  </a:lnTo>
                  <a:lnTo>
                    <a:pt x="794" y="369"/>
                  </a:lnTo>
                  <a:lnTo>
                    <a:pt x="822" y="284"/>
                  </a:lnTo>
                  <a:lnTo>
                    <a:pt x="794" y="227"/>
                  </a:lnTo>
                  <a:lnTo>
                    <a:pt x="851" y="199"/>
                  </a:lnTo>
                  <a:lnTo>
                    <a:pt x="822" y="142"/>
                  </a:lnTo>
                  <a:lnTo>
                    <a:pt x="624" y="114"/>
                  </a:lnTo>
                  <a:lnTo>
                    <a:pt x="596" y="57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284" y="170"/>
                  </a:lnTo>
                  <a:lnTo>
                    <a:pt x="114" y="511"/>
                  </a:lnTo>
                  <a:lnTo>
                    <a:pt x="142" y="539"/>
                  </a:lnTo>
                  <a:lnTo>
                    <a:pt x="114" y="624"/>
                  </a:lnTo>
                  <a:lnTo>
                    <a:pt x="142" y="794"/>
                  </a:lnTo>
                  <a:lnTo>
                    <a:pt x="114" y="964"/>
                  </a:lnTo>
                  <a:lnTo>
                    <a:pt x="142" y="993"/>
                  </a:lnTo>
                  <a:lnTo>
                    <a:pt x="57" y="1106"/>
                  </a:lnTo>
                  <a:lnTo>
                    <a:pt x="57" y="1191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10654F74-A3B8-4B96-9BA7-BC2006038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02"/>
              <a:ext cx="142" cy="171"/>
            </a:xfrm>
            <a:custGeom>
              <a:avLst/>
              <a:gdLst>
                <a:gd name="T0" fmla="*/ 142 w 142"/>
                <a:gd name="T1" fmla="*/ 0 h 171"/>
                <a:gd name="T2" fmla="*/ 114 w 142"/>
                <a:gd name="T3" fmla="*/ 114 h 171"/>
                <a:gd name="T4" fmla="*/ 29 w 142"/>
                <a:gd name="T5" fmla="*/ 171 h 171"/>
                <a:gd name="T6" fmla="*/ 0 w 142"/>
                <a:gd name="T7" fmla="*/ 171 h 171"/>
                <a:gd name="T8" fmla="*/ 57 w 142"/>
                <a:gd name="T9" fmla="*/ 57 h 171"/>
                <a:gd name="T10" fmla="*/ 114 w 142"/>
                <a:gd name="T11" fmla="*/ 0 h 171"/>
                <a:gd name="T12" fmla="*/ 142 w 142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42" y="0"/>
                  </a:moveTo>
                  <a:lnTo>
                    <a:pt x="114" y="114"/>
                  </a:lnTo>
                  <a:lnTo>
                    <a:pt x="29" y="171"/>
                  </a:lnTo>
                  <a:lnTo>
                    <a:pt x="0" y="171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95" name="Group 755">
            <a:extLst>
              <a:ext uri="{FF2B5EF4-FFF2-40B4-BE49-F238E27FC236}">
                <a16:creationId xmlns:a16="http://schemas.microsoft.com/office/drawing/2014/main" id="{695EB8DA-897B-4A83-BD6F-FD138EEB3E21}"/>
              </a:ext>
            </a:extLst>
          </p:cNvPr>
          <p:cNvGrpSpPr>
            <a:grpSpLocks/>
          </p:cNvGrpSpPr>
          <p:nvPr/>
        </p:nvGrpSpPr>
        <p:grpSpPr bwMode="auto">
          <a:xfrm>
            <a:off x="6354763" y="3044825"/>
            <a:ext cx="1981200" cy="1620838"/>
            <a:chOff x="4003" y="1918"/>
            <a:chExt cx="1248" cy="1021"/>
          </a:xfrm>
        </p:grpSpPr>
        <p:sp>
          <p:nvSpPr>
            <p:cNvPr id="10987" name="Freeform 747">
              <a:extLst>
                <a:ext uri="{FF2B5EF4-FFF2-40B4-BE49-F238E27FC236}">
                  <a16:creationId xmlns:a16="http://schemas.microsoft.com/office/drawing/2014/main" id="{7A9EDA26-95C6-410F-B150-4FDFCFF98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2457"/>
              <a:ext cx="537" cy="453"/>
            </a:xfrm>
            <a:custGeom>
              <a:avLst/>
              <a:gdLst>
                <a:gd name="T0" fmla="*/ 0 w 538"/>
                <a:gd name="T1" fmla="*/ 397 h 454"/>
                <a:gd name="T2" fmla="*/ 56 w 538"/>
                <a:gd name="T3" fmla="*/ 397 h 454"/>
                <a:gd name="T4" fmla="*/ 85 w 538"/>
                <a:gd name="T5" fmla="*/ 369 h 454"/>
                <a:gd name="T6" fmla="*/ 198 w 538"/>
                <a:gd name="T7" fmla="*/ 397 h 454"/>
                <a:gd name="T8" fmla="*/ 255 w 538"/>
                <a:gd name="T9" fmla="*/ 369 h 454"/>
                <a:gd name="T10" fmla="*/ 340 w 538"/>
                <a:gd name="T11" fmla="*/ 369 h 454"/>
                <a:gd name="T12" fmla="*/ 340 w 538"/>
                <a:gd name="T13" fmla="*/ 312 h 454"/>
                <a:gd name="T14" fmla="*/ 397 w 538"/>
                <a:gd name="T15" fmla="*/ 312 h 454"/>
                <a:gd name="T16" fmla="*/ 397 w 538"/>
                <a:gd name="T17" fmla="*/ 340 h 454"/>
                <a:gd name="T18" fmla="*/ 425 w 538"/>
                <a:gd name="T19" fmla="*/ 340 h 454"/>
                <a:gd name="T20" fmla="*/ 425 w 538"/>
                <a:gd name="T21" fmla="*/ 397 h 454"/>
                <a:gd name="T22" fmla="*/ 453 w 538"/>
                <a:gd name="T23" fmla="*/ 397 h 454"/>
                <a:gd name="T24" fmla="*/ 482 w 538"/>
                <a:gd name="T25" fmla="*/ 425 h 454"/>
                <a:gd name="T26" fmla="*/ 453 w 538"/>
                <a:gd name="T27" fmla="*/ 454 h 454"/>
                <a:gd name="T28" fmla="*/ 482 w 538"/>
                <a:gd name="T29" fmla="*/ 454 h 454"/>
                <a:gd name="T30" fmla="*/ 538 w 538"/>
                <a:gd name="T31" fmla="*/ 369 h 454"/>
                <a:gd name="T32" fmla="*/ 538 w 538"/>
                <a:gd name="T33" fmla="*/ 312 h 454"/>
                <a:gd name="T34" fmla="*/ 510 w 538"/>
                <a:gd name="T35" fmla="*/ 284 h 454"/>
                <a:gd name="T36" fmla="*/ 510 w 538"/>
                <a:gd name="T37" fmla="*/ 255 h 454"/>
                <a:gd name="T38" fmla="*/ 538 w 538"/>
                <a:gd name="T39" fmla="*/ 198 h 454"/>
                <a:gd name="T40" fmla="*/ 538 w 538"/>
                <a:gd name="T41" fmla="*/ 170 h 454"/>
                <a:gd name="T42" fmla="*/ 510 w 538"/>
                <a:gd name="T43" fmla="*/ 142 h 454"/>
                <a:gd name="T44" fmla="*/ 510 w 538"/>
                <a:gd name="T45" fmla="*/ 57 h 454"/>
                <a:gd name="T46" fmla="*/ 482 w 538"/>
                <a:gd name="T47" fmla="*/ 28 h 454"/>
                <a:gd name="T48" fmla="*/ 397 w 538"/>
                <a:gd name="T49" fmla="*/ 57 h 454"/>
                <a:gd name="T50" fmla="*/ 340 w 538"/>
                <a:gd name="T51" fmla="*/ 57 h 454"/>
                <a:gd name="T52" fmla="*/ 340 w 538"/>
                <a:gd name="T53" fmla="*/ 85 h 454"/>
                <a:gd name="T54" fmla="*/ 311 w 538"/>
                <a:gd name="T55" fmla="*/ 85 h 454"/>
                <a:gd name="T56" fmla="*/ 283 w 538"/>
                <a:gd name="T57" fmla="*/ 57 h 454"/>
                <a:gd name="T58" fmla="*/ 226 w 538"/>
                <a:gd name="T59" fmla="*/ 85 h 454"/>
                <a:gd name="T60" fmla="*/ 198 w 538"/>
                <a:gd name="T61" fmla="*/ 57 h 454"/>
                <a:gd name="T62" fmla="*/ 226 w 538"/>
                <a:gd name="T63" fmla="*/ 28 h 454"/>
                <a:gd name="T64" fmla="*/ 198 w 538"/>
                <a:gd name="T65" fmla="*/ 0 h 454"/>
                <a:gd name="T66" fmla="*/ 170 w 538"/>
                <a:gd name="T67" fmla="*/ 28 h 454"/>
                <a:gd name="T68" fmla="*/ 0 w 538"/>
                <a:gd name="T69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8" h="454">
                  <a:moveTo>
                    <a:pt x="0" y="397"/>
                  </a:moveTo>
                  <a:lnTo>
                    <a:pt x="56" y="397"/>
                  </a:lnTo>
                  <a:lnTo>
                    <a:pt x="85" y="369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340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425" y="340"/>
                  </a:lnTo>
                  <a:lnTo>
                    <a:pt x="425" y="397"/>
                  </a:lnTo>
                  <a:lnTo>
                    <a:pt x="453" y="397"/>
                  </a:lnTo>
                  <a:lnTo>
                    <a:pt x="482" y="425"/>
                  </a:lnTo>
                  <a:lnTo>
                    <a:pt x="453" y="454"/>
                  </a:lnTo>
                  <a:lnTo>
                    <a:pt x="482" y="454"/>
                  </a:lnTo>
                  <a:lnTo>
                    <a:pt x="538" y="369"/>
                  </a:lnTo>
                  <a:lnTo>
                    <a:pt x="538" y="312"/>
                  </a:lnTo>
                  <a:lnTo>
                    <a:pt x="510" y="284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38" y="170"/>
                  </a:lnTo>
                  <a:lnTo>
                    <a:pt x="510" y="142"/>
                  </a:lnTo>
                  <a:lnTo>
                    <a:pt x="510" y="57"/>
                  </a:lnTo>
                  <a:lnTo>
                    <a:pt x="482" y="28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311" y="85"/>
                  </a:lnTo>
                  <a:lnTo>
                    <a:pt x="283" y="57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226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8" name="Freeform 748">
              <a:extLst>
                <a:ext uri="{FF2B5EF4-FFF2-40B4-BE49-F238E27FC236}">
                  <a16:creationId xmlns:a16="http://schemas.microsoft.com/office/drawing/2014/main" id="{3DFFB1BB-7A23-429E-84FC-E5D9BA8AD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00"/>
              <a:ext cx="255" cy="539"/>
            </a:xfrm>
            <a:custGeom>
              <a:avLst/>
              <a:gdLst>
                <a:gd name="T0" fmla="*/ 28 w 255"/>
                <a:gd name="T1" fmla="*/ 114 h 539"/>
                <a:gd name="T2" fmla="*/ 28 w 255"/>
                <a:gd name="T3" fmla="*/ 199 h 539"/>
                <a:gd name="T4" fmla="*/ 56 w 255"/>
                <a:gd name="T5" fmla="*/ 227 h 539"/>
                <a:gd name="T6" fmla="*/ 56 w 255"/>
                <a:gd name="T7" fmla="*/ 255 h 539"/>
                <a:gd name="T8" fmla="*/ 28 w 255"/>
                <a:gd name="T9" fmla="*/ 312 h 539"/>
                <a:gd name="T10" fmla="*/ 28 w 255"/>
                <a:gd name="T11" fmla="*/ 341 h 539"/>
                <a:gd name="T12" fmla="*/ 56 w 255"/>
                <a:gd name="T13" fmla="*/ 369 h 539"/>
                <a:gd name="T14" fmla="*/ 56 w 255"/>
                <a:gd name="T15" fmla="*/ 426 h 539"/>
                <a:gd name="T16" fmla="*/ 0 w 255"/>
                <a:gd name="T17" fmla="*/ 511 h 539"/>
                <a:gd name="T18" fmla="*/ 28 w 255"/>
                <a:gd name="T19" fmla="*/ 539 h 539"/>
                <a:gd name="T20" fmla="*/ 85 w 255"/>
                <a:gd name="T21" fmla="*/ 539 h 539"/>
                <a:gd name="T22" fmla="*/ 56 w 255"/>
                <a:gd name="T23" fmla="*/ 511 h 539"/>
                <a:gd name="T24" fmla="*/ 85 w 255"/>
                <a:gd name="T25" fmla="*/ 454 h 539"/>
                <a:gd name="T26" fmla="*/ 113 w 255"/>
                <a:gd name="T27" fmla="*/ 426 h 539"/>
                <a:gd name="T28" fmla="*/ 141 w 255"/>
                <a:gd name="T29" fmla="*/ 454 h 539"/>
                <a:gd name="T30" fmla="*/ 141 w 255"/>
                <a:gd name="T31" fmla="*/ 482 h 539"/>
                <a:gd name="T32" fmla="*/ 170 w 255"/>
                <a:gd name="T33" fmla="*/ 482 h 539"/>
                <a:gd name="T34" fmla="*/ 170 w 255"/>
                <a:gd name="T35" fmla="*/ 454 h 539"/>
                <a:gd name="T36" fmla="*/ 198 w 255"/>
                <a:gd name="T37" fmla="*/ 426 h 539"/>
                <a:gd name="T38" fmla="*/ 198 w 255"/>
                <a:gd name="T39" fmla="*/ 397 h 539"/>
                <a:gd name="T40" fmla="*/ 255 w 255"/>
                <a:gd name="T41" fmla="*/ 369 h 539"/>
                <a:gd name="T42" fmla="*/ 255 w 255"/>
                <a:gd name="T43" fmla="*/ 312 h 539"/>
                <a:gd name="T44" fmla="*/ 226 w 255"/>
                <a:gd name="T45" fmla="*/ 284 h 539"/>
                <a:gd name="T46" fmla="*/ 255 w 255"/>
                <a:gd name="T47" fmla="*/ 227 h 539"/>
                <a:gd name="T48" fmla="*/ 226 w 255"/>
                <a:gd name="T49" fmla="*/ 199 h 539"/>
                <a:gd name="T50" fmla="*/ 255 w 255"/>
                <a:gd name="T51" fmla="*/ 142 h 539"/>
                <a:gd name="T52" fmla="*/ 226 w 255"/>
                <a:gd name="T53" fmla="*/ 114 h 539"/>
                <a:gd name="T54" fmla="*/ 255 w 255"/>
                <a:gd name="T55" fmla="*/ 29 h 539"/>
                <a:gd name="T56" fmla="*/ 226 w 255"/>
                <a:gd name="T57" fmla="*/ 0 h 539"/>
                <a:gd name="T58" fmla="*/ 170 w 255"/>
                <a:gd name="T59" fmla="*/ 29 h 539"/>
                <a:gd name="T60" fmla="*/ 113 w 255"/>
                <a:gd name="T61" fmla="*/ 0 h 539"/>
                <a:gd name="T62" fmla="*/ 85 w 255"/>
                <a:gd name="T63" fmla="*/ 85 h 539"/>
                <a:gd name="T64" fmla="*/ 28 w 255"/>
                <a:gd name="T65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5" h="539">
                  <a:moveTo>
                    <a:pt x="28" y="114"/>
                  </a:moveTo>
                  <a:lnTo>
                    <a:pt x="28" y="199"/>
                  </a:lnTo>
                  <a:lnTo>
                    <a:pt x="56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28" y="341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0" y="511"/>
                  </a:lnTo>
                  <a:lnTo>
                    <a:pt x="28" y="539"/>
                  </a:lnTo>
                  <a:lnTo>
                    <a:pt x="85" y="539"/>
                  </a:lnTo>
                  <a:lnTo>
                    <a:pt x="56" y="511"/>
                  </a:lnTo>
                  <a:lnTo>
                    <a:pt x="85" y="454"/>
                  </a:lnTo>
                  <a:lnTo>
                    <a:pt x="113" y="426"/>
                  </a:lnTo>
                  <a:lnTo>
                    <a:pt x="141" y="454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198" y="426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226" y="284"/>
                  </a:lnTo>
                  <a:lnTo>
                    <a:pt x="255" y="227"/>
                  </a:lnTo>
                  <a:lnTo>
                    <a:pt x="226" y="199"/>
                  </a:lnTo>
                  <a:lnTo>
                    <a:pt x="255" y="142"/>
                  </a:lnTo>
                  <a:lnTo>
                    <a:pt x="226" y="114"/>
                  </a:lnTo>
                  <a:lnTo>
                    <a:pt x="255" y="29"/>
                  </a:lnTo>
                  <a:lnTo>
                    <a:pt x="226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>
              <a:extLst>
                <a:ext uri="{FF2B5EF4-FFF2-40B4-BE49-F238E27FC236}">
                  <a16:creationId xmlns:a16="http://schemas.microsoft.com/office/drawing/2014/main" id="{83AB999B-303B-4C67-8FF7-49F3AB8A4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74"/>
              <a:ext cx="425" cy="368"/>
            </a:xfrm>
            <a:custGeom>
              <a:avLst/>
              <a:gdLst>
                <a:gd name="T0" fmla="*/ 0 w 425"/>
                <a:gd name="T1" fmla="*/ 283 h 368"/>
                <a:gd name="T2" fmla="*/ 28 w 425"/>
                <a:gd name="T3" fmla="*/ 311 h 368"/>
                <a:gd name="T4" fmla="*/ 0 w 425"/>
                <a:gd name="T5" fmla="*/ 340 h 368"/>
                <a:gd name="T6" fmla="*/ 28 w 425"/>
                <a:gd name="T7" fmla="*/ 368 h 368"/>
                <a:gd name="T8" fmla="*/ 85 w 425"/>
                <a:gd name="T9" fmla="*/ 340 h 368"/>
                <a:gd name="T10" fmla="*/ 113 w 425"/>
                <a:gd name="T11" fmla="*/ 368 h 368"/>
                <a:gd name="T12" fmla="*/ 142 w 425"/>
                <a:gd name="T13" fmla="*/ 368 h 368"/>
                <a:gd name="T14" fmla="*/ 142 w 425"/>
                <a:gd name="T15" fmla="*/ 340 h 368"/>
                <a:gd name="T16" fmla="*/ 199 w 425"/>
                <a:gd name="T17" fmla="*/ 340 h 368"/>
                <a:gd name="T18" fmla="*/ 284 w 425"/>
                <a:gd name="T19" fmla="*/ 311 h 368"/>
                <a:gd name="T20" fmla="*/ 312 w 425"/>
                <a:gd name="T21" fmla="*/ 340 h 368"/>
                <a:gd name="T22" fmla="*/ 369 w 425"/>
                <a:gd name="T23" fmla="*/ 311 h 368"/>
                <a:gd name="T24" fmla="*/ 397 w 425"/>
                <a:gd name="T25" fmla="*/ 226 h 368"/>
                <a:gd name="T26" fmla="*/ 425 w 425"/>
                <a:gd name="T27" fmla="*/ 170 h 368"/>
                <a:gd name="T28" fmla="*/ 425 w 425"/>
                <a:gd name="T29" fmla="*/ 113 h 368"/>
                <a:gd name="T30" fmla="*/ 397 w 425"/>
                <a:gd name="T31" fmla="*/ 85 h 368"/>
                <a:gd name="T32" fmla="*/ 397 w 425"/>
                <a:gd name="T33" fmla="*/ 0 h 368"/>
                <a:gd name="T34" fmla="*/ 142 w 425"/>
                <a:gd name="T35" fmla="*/ 170 h 368"/>
                <a:gd name="T36" fmla="*/ 0 w 425"/>
                <a:gd name="T37" fmla="*/ 28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368">
                  <a:moveTo>
                    <a:pt x="0" y="283"/>
                  </a:moveTo>
                  <a:lnTo>
                    <a:pt x="28" y="311"/>
                  </a:lnTo>
                  <a:lnTo>
                    <a:pt x="0" y="340"/>
                  </a:lnTo>
                  <a:lnTo>
                    <a:pt x="28" y="368"/>
                  </a:lnTo>
                  <a:lnTo>
                    <a:pt x="85" y="340"/>
                  </a:lnTo>
                  <a:lnTo>
                    <a:pt x="113" y="368"/>
                  </a:lnTo>
                  <a:lnTo>
                    <a:pt x="142" y="368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84" y="311"/>
                  </a:lnTo>
                  <a:lnTo>
                    <a:pt x="312" y="340"/>
                  </a:lnTo>
                  <a:lnTo>
                    <a:pt x="369" y="311"/>
                  </a:lnTo>
                  <a:lnTo>
                    <a:pt x="397" y="226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142" y="170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F46ACBAF-BD3B-4CA4-AD2C-5156DC483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00"/>
              <a:ext cx="312" cy="397"/>
            </a:xfrm>
            <a:custGeom>
              <a:avLst/>
              <a:gdLst>
                <a:gd name="T0" fmla="*/ 29 w 312"/>
                <a:gd name="T1" fmla="*/ 29 h 397"/>
                <a:gd name="T2" fmla="*/ 0 w 312"/>
                <a:gd name="T3" fmla="*/ 114 h 397"/>
                <a:gd name="T4" fmla="*/ 29 w 312"/>
                <a:gd name="T5" fmla="*/ 142 h 397"/>
                <a:gd name="T6" fmla="*/ 0 w 312"/>
                <a:gd name="T7" fmla="*/ 199 h 397"/>
                <a:gd name="T8" fmla="*/ 29 w 312"/>
                <a:gd name="T9" fmla="*/ 227 h 397"/>
                <a:gd name="T10" fmla="*/ 0 w 312"/>
                <a:gd name="T11" fmla="*/ 284 h 397"/>
                <a:gd name="T12" fmla="*/ 29 w 312"/>
                <a:gd name="T13" fmla="*/ 312 h 397"/>
                <a:gd name="T14" fmla="*/ 29 w 312"/>
                <a:gd name="T15" fmla="*/ 369 h 397"/>
                <a:gd name="T16" fmla="*/ 57 w 312"/>
                <a:gd name="T17" fmla="*/ 369 h 397"/>
                <a:gd name="T18" fmla="*/ 114 w 312"/>
                <a:gd name="T19" fmla="*/ 341 h 397"/>
                <a:gd name="T20" fmla="*/ 142 w 312"/>
                <a:gd name="T21" fmla="*/ 397 h 397"/>
                <a:gd name="T22" fmla="*/ 199 w 312"/>
                <a:gd name="T23" fmla="*/ 341 h 397"/>
                <a:gd name="T24" fmla="*/ 199 w 312"/>
                <a:gd name="T25" fmla="*/ 312 h 397"/>
                <a:gd name="T26" fmla="*/ 256 w 312"/>
                <a:gd name="T27" fmla="*/ 255 h 397"/>
                <a:gd name="T28" fmla="*/ 284 w 312"/>
                <a:gd name="T29" fmla="*/ 255 h 397"/>
                <a:gd name="T30" fmla="*/ 312 w 312"/>
                <a:gd name="T31" fmla="*/ 199 h 397"/>
                <a:gd name="T32" fmla="*/ 312 w 312"/>
                <a:gd name="T33" fmla="*/ 142 h 397"/>
                <a:gd name="T34" fmla="*/ 256 w 312"/>
                <a:gd name="T35" fmla="*/ 142 h 397"/>
                <a:gd name="T36" fmla="*/ 227 w 312"/>
                <a:gd name="T37" fmla="*/ 114 h 397"/>
                <a:gd name="T38" fmla="*/ 256 w 312"/>
                <a:gd name="T39" fmla="*/ 85 h 397"/>
                <a:gd name="T40" fmla="*/ 227 w 312"/>
                <a:gd name="T41" fmla="*/ 57 h 397"/>
                <a:gd name="T42" fmla="*/ 170 w 312"/>
                <a:gd name="T43" fmla="*/ 57 h 397"/>
                <a:gd name="T44" fmla="*/ 170 w 312"/>
                <a:gd name="T45" fmla="*/ 29 h 397"/>
                <a:gd name="T46" fmla="*/ 114 w 312"/>
                <a:gd name="T47" fmla="*/ 0 h 397"/>
                <a:gd name="T48" fmla="*/ 85 w 312"/>
                <a:gd name="T49" fmla="*/ 29 h 397"/>
                <a:gd name="T50" fmla="*/ 57 w 312"/>
                <a:gd name="T51" fmla="*/ 0 h 397"/>
                <a:gd name="T52" fmla="*/ 29 w 312"/>
                <a:gd name="T53" fmla="*/ 2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2" h="397">
                  <a:moveTo>
                    <a:pt x="29" y="29"/>
                  </a:moveTo>
                  <a:lnTo>
                    <a:pt x="0" y="114"/>
                  </a:lnTo>
                  <a:lnTo>
                    <a:pt x="29" y="142"/>
                  </a:lnTo>
                  <a:lnTo>
                    <a:pt x="0" y="199"/>
                  </a:lnTo>
                  <a:lnTo>
                    <a:pt x="29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69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99" y="341"/>
                  </a:lnTo>
                  <a:lnTo>
                    <a:pt x="199" y="312"/>
                  </a:lnTo>
                  <a:lnTo>
                    <a:pt x="256" y="255"/>
                  </a:lnTo>
                  <a:lnTo>
                    <a:pt x="284" y="255"/>
                  </a:lnTo>
                  <a:lnTo>
                    <a:pt x="312" y="199"/>
                  </a:lnTo>
                  <a:lnTo>
                    <a:pt x="312" y="142"/>
                  </a:lnTo>
                  <a:lnTo>
                    <a:pt x="256" y="142"/>
                  </a:lnTo>
                  <a:lnTo>
                    <a:pt x="227" y="114"/>
                  </a:lnTo>
                  <a:lnTo>
                    <a:pt x="256" y="85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2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Freeform 751">
              <a:extLst>
                <a:ext uri="{FF2B5EF4-FFF2-40B4-BE49-F238E27FC236}">
                  <a16:creationId xmlns:a16="http://schemas.microsoft.com/office/drawing/2014/main" id="{7826BBC0-CD43-49BE-B06E-FA19C8F8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174"/>
              <a:ext cx="425" cy="311"/>
            </a:xfrm>
            <a:custGeom>
              <a:avLst/>
              <a:gdLst>
                <a:gd name="T0" fmla="*/ 28 w 425"/>
                <a:gd name="T1" fmla="*/ 141 h 311"/>
                <a:gd name="T2" fmla="*/ 28 w 425"/>
                <a:gd name="T3" fmla="*/ 170 h 311"/>
                <a:gd name="T4" fmla="*/ 0 w 425"/>
                <a:gd name="T5" fmla="*/ 226 h 311"/>
                <a:gd name="T6" fmla="*/ 57 w 425"/>
                <a:gd name="T7" fmla="*/ 255 h 311"/>
                <a:gd name="T8" fmla="*/ 113 w 425"/>
                <a:gd name="T9" fmla="*/ 226 h 311"/>
                <a:gd name="T10" fmla="*/ 142 w 425"/>
                <a:gd name="T11" fmla="*/ 255 h 311"/>
                <a:gd name="T12" fmla="*/ 170 w 425"/>
                <a:gd name="T13" fmla="*/ 226 h 311"/>
                <a:gd name="T14" fmla="*/ 198 w 425"/>
                <a:gd name="T15" fmla="*/ 255 h 311"/>
                <a:gd name="T16" fmla="*/ 227 w 425"/>
                <a:gd name="T17" fmla="*/ 226 h 311"/>
                <a:gd name="T18" fmla="*/ 283 w 425"/>
                <a:gd name="T19" fmla="*/ 255 h 311"/>
                <a:gd name="T20" fmla="*/ 283 w 425"/>
                <a:gd name="T21" fmla="*/ 283 h 311"/>
                <a:gd name="T22" fmla="*/ 340 w 425"/>
                <a:gd name="T23" fmla="*/ 283 h 311"/>
                <a:gd name="T24" fmla="*/ 369 w 425"/>
                <a:gd name="T25" fmla="*/ 311 h 311"/>
                <a:gd name="T26" fmla="*/ 397 w 425"/>
                <a:gd name="T27" fmla="*/ 311 h 311"/>
                <a:gd name="T28" fmla="*/ 425 w 425"/>
                <a:gd name="T29" fmla="*/ 283 h 311"/>
                <a:gd name="T30" fmla="*/ 397 w 425"/>
                <a:gd name="T31" fmla="*/ 255 h 311"/>
                <a:gd name="T32" fmla="*/ 369 w 425"/>
                <a:gd name="T33" fmla="*/ 255 h 311"/>
                <a:gd name="T34" fmla="*/ 340 w 425"/>
                <a:gd name="T35" fmla="*/ 226 h 311"/>
                <a:gd name="T36" fmla="*/ 369 w 425"/>
                <a:gd name="T37" fmla="*/ 226 h 311"/>
                <a:gd name="T38" fmla="*/ 425 w 425"/>
                <a:gd name="T39" fmla="*/ 170 h 311"/>
                <a:gd name="T40" fmla="*/ 369 w 425"/>
                <a:gd name="T41" fmla="*/ 113 h 311"/>
                <a:gd name="T42" fmla="*/ 340 w 425"/>
                <a:gd name="T43" fmla="*/ 0 h 311"/>
                <a:gd name="T44" fmla="*/ 283 w 425"/>
                <a:gd name="T45" fmla="*/ 28 h 311"/>
                <a:gd name="T46" fmla="*/ 255 w 425"/>
                <a:gd name="T47" fmla="*/ 85 h 311"/>
                <a:gd name="T48" fmla="*/ 227 w 425"/>
                <a:gd name="T49" fmla="*/ 85 h 311"/>
                <a:gd name="T50" fmla="*/ 198 w 425"/>
                <a:gd name="T51" fmla="*/ 113 h 311"/>
                <a:gd name="T52" fmla="*/ 113 w 425"/>
                <a:gd name="T53" fmla="*/ 141 h 311"/>
                <a:gd name="T54" fmla="*/ 28 w 425"/>
                <a:gd name="T55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28" y="141"/>
                  </a:moveTo>
                  <a:lnTo>
                    <a:pt x="28" y="170"/>
                  </a:lnTo>
                  <a:lnTo>
                    <a:pt x="0" y="226"/>
                  </a:lnTo>
                  <a:lnTo>
                    <a:pt x="57" y="255"/>
                  </a:lnTo>
                  <a:lnTo>
                    <a:pt x="113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198" y="255"/>
                  </a:lnTo>
                  <a:lnTo>
                    <a:pt x="227" y="226"/>
                  </a:lnTo>
                  <a:lnTo>
                    <a:pt x="283" y="255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69" y="311"/>
                  </a:lnTo>
                  <a:lnTo>
                    <a:pt x="397" y="311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40" y="226"/>
                  </a:lnTo>
                  <a:lnTo>
                    <a:pt x="369" y="226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98" y="113"/>
                  </a:lnTo>
                  <a:lnTo>
                    <a:pt x="113" y="141"/>
                  </a:lnTo>
                  <a:lnTo>
                    <a:pt x="28" y="14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Freeform 752">
              <a:extLst>
                <a:ext uri="{FF2B5EF4-FFF2-40B4-BE49-F238E27FC236}">
                  <a16:creationId xmlns:a16="http://schemas.microsoft.com/office/drawing/2014/main" id="{836746E8-404F-4945-BAA2-D9A806A3C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088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0 w 227"/>
                <a:gd name="T3" fmla="*/ 86 h 227"/>
                <a:gd name="T4" fmla="*/ 0 w 227"/>
                <a:gd name="T5" fmla="*/ 171 h 227"/>
                <a:gd name="T6" fmla="*/ 28 w 227"/>
                <a:gd name="T7" fmla="*/ 199 h 227"/>
                <a:gd name="T8" fmla="*/ 28 w 227"/>
                <a:gd name="T9" fmla="*/ 227 h 227"/>
                <a:gd name="T10" fmla="*/ 113 w 227"/>
                <a:gd name="T11" fmla="*/ 227 h 227"/>
                <a:gd name="T12" fmla="*/ 198 w 227"/>
                <a:gd name="T13" fmla="*/ 199 h 227"/>
                <a:gd name="T14" fmla="*/ 227 w 227"/>
                <a:gd name="T15" fmla="*/ 171 h 227"/>
                <a:gd name="T16" fmla="*/ 170 w 227"/>
                <a:gd name="T17" fmla="*/ 114 h 227"/>
                <a:gd name="T18" fmla="*/ 170 w 227"/>
                <a:gd name="T19" fmla="*/ 57 h 227"/>
                <a:gd name="T20" fmla="*/ 142 w 227"/>
                <a:gd name="T21" fmla="*/ 29 h 227"/>
                <a:gd name="T22" fmla="*/ 113 w 227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86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98" y="199"/>
                  </a:lnTo>
                  <a:lnTo>
                    <a:pt x="227" y="17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F794AAD5-1693-4BEE-9A65-9E3794EAA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32"/>
              <a:ext cx="227" cy="227"/>
            </a:xfrm>
            <a:custGeom>
              <a:avLst/>
              <a:gdLst>
                <a:gd name="T0" fmla="*/ 0 w 227"/>
                <a:gd name="T1" fmla="*/ 56 h 227"/>
                <a:gd name="T2" fmla="*/ 57 w 227"/>
                <a:gd name="T3" fmla="*/ 113 h 227"/>
                <a:gd name="T4" fmla="*/ 57 w 227"/>
                <a:gd name="T5" fmla="*/ 170 h 227"/>
                <a:gd name="T6" fmla="*/ 114 w 227"/>
                <a:gd name="T7" fmla="*/ 227 h 227"/>
                <a:gd name="T8" fmla="*/ 142 w 227"/>
                <a:gd name="T9" fmla="*/ 227 h 227"/>
                <a:gd name="T10" fmla="*/ 170 w 227"/>
                <a:gd name="T11" fmla="*/ 170 h 227"/>
                <a:gd name="T12" fmla="*/ 227 w 227"/>
                <a:gd name="T13" fmla="*/ 142 h 227"/>
                <a:gd name="T14" fmla="*/ 227 w 227"/>
                <a:gd name="T15" fmla="*/ 85 h 227"/>
                <a:gd name="T16" fmla="*/ 199 w 227"/>
                <a:gd name="T17" fmla="*/ 0 h 227"/>
                <a:gd name="T18" fmla="*/ 170 w 227"/>
                <a:gd name="T19" fmla="*/ 0 h 227"/>
                <a:gd name="T20" fmla="*/ 29 w 227"/>
                <a:gd name="T21" fmla="*/ 28 h 227"/>
                <a:gd name="T22" fmla="*/ 0 w 227"/>
                <a:gd name="T2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0" y="56"/>
                  </a:moveTo>
                  <a:lnTo>
                    <a:pt x="57" y="113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142" y="227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29" y="28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>
              <a:extLst>
                <a:ext uri="{FF2B5EF4-FFF2-40B4-BE49-F238E27FC236}">
                  <a16:creationId xmlns:a16="http://schemas.microsoft.com/office/drawing/2014/main" id="{5C162EE7-2E8C-4B65-AF8B-907AE95C2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1918"/>
              <a:ext cx="340" cy="426"/>
            </a:xfrm>
            <a:custGeom>
              <a:avLst/>
              <a:gdLst>
                <a:gd name="T0" fmla="*/ 0 w 340"/>
                <a:gd name="T1" fmla="*/ 114 h 426"/>
                <a:gd name="T2" fmla="*/ 198 w 340"/>
                <a:gd name="T3" fmla="*/ 0 h 426"/>
                <a:gd name="T4" fmla="*/ 255 w 340"/>
                <a:gd name="T5" fmla="*/ 85 h 426"/>
                <a:gd name="T6" fmla="*/ 255 w 340"/>
                <a:gd name="T7" fmla="*/ 114 h 426"/>
                <a:gd name="T8" fmla="*/ 227 w 340"/>
                <a:gd name="T9" fmla="*/ 142 h 426"/>
                <a:gd name="T10" fmla="*/ 283 w 340"/>
                <a:gd name="T11" fmla="*/ 142 h 426"/>
                <a:gd name="T12" fmla="*/ 312 w 340"/>
                <a:gd name="T13" fmla="*/ 199 h 426"/>
                <a:gd name="T14" fmla="*/ 283 w 340"/>
                <a:gd name="T15" fmla="*/ 199 h 426"/>
                <a:gd name="T16" fmla="*/ 283 w 340"/>
                <a:gd name="T17" fmla="*/ 256 h 426"/>
                <a:gd name="T18" fmla="*/ 340 w 340"/>
                <a:gd name="T19" fmla="*/ 284 h 426"/>
                <a:gd name="T20" fmla="*/ 312 w 340"/>
                <a:gd name="T21" fmla="*/ 341 h 426"/>
                <a:gd name="T22" fmla="*/ 283 w 340"/>
                <a:gd name="T23" fmla="*/ 397 h 426"/>
                <a:gd name="T24" fmla="*/ 255 w 340"/>
                <a:gd name="T25" fmla="*/ 397 h 426"/>
                <a:gd name="T26" fmla="*/ 227 w 340"/>
                <a:gd name="T27" fmla="*/ 426 h 426"/>
                <a:gd name="T28" fmla="*/ 113 w 340"/>
                <a:gd name="T29" fmla="*/ 426 h 426"/>
                <a:gd name="T30" fmla="*/ 57 w 340"/>
                <a:gd name="T31" fmla="*/ 369 h 426"/>
                <a:gd name="T32" fmla="*/ 28 w 340"/>
                <a:gd name="T33" fmla="*/ 256 h 426"/>
                <a:gd name="T34" fmla="*/ 28 w 340"/>
                <a:gd name="T35" fmla="*/ 199 h 426"/>
                <a:gd name="T36" fmla="*/ 0 w 340"/>
                <a:gd name="T37" fmla="*/ 11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26">
                  <a:moveTo>
                    <a:pt x="0" y="114"/>
                  </a:moveTo>
                  <a:lnTo>
                    <a:pt x="198" y="0"/>
                  </a:lnTo>
                  <a:lnTo>
                    <a:pt x="255" y="85"/>
                  </a:lnTo>
                  <a:lnTo>
                    <a:pt x="255" y="114"/>
                  </a:lnTo>
                  <a:lnTo>
                    <a:pt x="227" y="142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283" y="199"/>
                  </a:lnTo>
                  <a:lnTo>
                    <a:pt x="283" y="256"/>
                  </a:lnTo>
                  <a:lnTo>
                    <a:pt x="340" y="284"/>
                  </a:lnTo>
                  <a:lnTo>
                    <a:pt x="312" y="341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27" y="426"/>
                  </a:lnTo>
                  <a:lnTo>
                    <a:pt x="113" y="426"/>
                  </a:lnTo>
                  <a:lnTo>
                    <a:pt x="57" y="369"/>
                  </a:lnTo>
                  <a:lnTo>
                    <a:pt x="28" y="256"/>
                  </a:lnTo>
                  <a:lnTo>
                    <a:pt x="28" y="199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97" name="Group 757">
            <a:extLst>
              <a:ext uri="{FF2B5EF4-FFF2-40B4-BE49-F238E27FC236}">
                <a16:creationId xmlns:a16="http://schemas.microsoft.com/office/drawing/2014/main" id="{F7B77B91-5878-4D13-B3A5-B2A7C0DD9D98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390525"/>
            <a:ext cx="7497763" cy="8458200"/>
            <a:chOff x="1572" y="246"/>
            <a:chExt cx="4723" cy="5328"/>
          </a:xfrm>
        </p:grpSpPr>
        <p:grpSp>
          <p:nvGrpSpPr>
            <p:cNvPr id="10998" name="Group 758">
              <a:extLst>
                <a:ext uri="{FF2B5EF4-FFF2-40B4-BE49-F238E27FC236}">
                  <a16:creationId xmlns:a16="http://schemas.microsoft.com/office/drawing/2014/main" id="{12FE8FD4-D6C5-41FD-8713-652559CB06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2" y="5095"/>
              <a:ext cx="334" cy="84"/>
              <a:chOff x="1141" y="812"/>
              <a:chExt cx="334" cy="84"/>
            </a:xfrm>
          </p:grpSpPr>
          <p:sp>
            <p:nvSpPr>
              <p:cNvPr id="10999" name="WordArt 759">
                <a:extLst>
                  <a:ext uri="{FF2B5EF4-FFF2-40B4-BE49-F238E27FC236}">
                    <a16:creationId xmlns:a16="http://schemas.microsoft.com/office/drawing/2014/main" id="{18E05909-56DC-4D08-8E66-A8CB47233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812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  <p:sp>
            <p:nvSpPr>
              <p:cNvPr id="11000" name="WordArt 760">
                <a:extLst>
                  <a:ext uri="{FF2B5EF4-FFF2-40B4-BE49-F238E27FC236}">
                    <a16:creationId xmlns:a16="http://schemas.microsoft.com/office/drawing/2014/main" id="{45302BB1-E5BB-4ACB-8311-338ABAB5EF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813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</p:grpSp>
        <p:grpSp>
          <p:nvGrpSpPr>
            <p:cNvPr id="11001" name="Group 761">
              <a:extLst>
                <a:ext uri="{FF2B5EF4-FFF2-40B4-BE49-F238E27FC236}">
                  <a16:creationId xmlns:a16="http://schemas.microsoft.com/office/drawing/2014/main" id="{7593DB3F-FC65-4448-9BC0-70A3F973B0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2145"/>
              <a:ext cx="334" cy="84"/>
              <a:chOff x="1141" y="1039"/>
              <a:chExt cx="334" cy="84"/>
            </a:xfrm>
          </p:grpSpPr>
          <p:sp>
            <p:nvSpPr>
              <p:cNvPr id="11002" name="WordArt 762">
                <a:extLst>
                  <a:ext uri="{FF2B5EF4-FFF2-40B4-BE49-F238E27FC236}">
                    <a16:creationId xmlns:a16="http://schemas.microsoft.com/office/drawing/2014/main" id="{2AB0D0E2-5D5F-4096-B78C-1C51543C14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039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  <p:sp>
            <p:nvSpPr>
              <p:cNvPr id="11003" name="WordArt 763">
                <a:extLst>
                  <a:ext uri="{FF2B5EF4-FFF2-40B4-BE49-F238E27FC236}">
                    <a16:creationId xmlns:a16="http://schemas.microsoft.com/office/drawing/2014/main" id="{6954EE6E-CFC8-4075-B18D-53104B19E8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040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</p:grpSp>
        <p:grpSp>
          <p:nvGrpSpPr>
            <p:cNvPr id="11004" name="Group 764">
              <a:extLst>
                <a:ext uri="{FF2B5EF4-FFF2-40B4-BE49-F238E27FC236}">
                  <a16:creationId xmlns:a16="http://schemas.microsoft.com/office/drawing/2014/main" id="{5812148F-6EBD-4A09-AE37-8254923B95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4668"/>
              <a:ext cx="334" cy="84"/>
              <a:chOff x="1141" y="1353"/>
              <a:chExt cx="334" cy="84"/>
            </a:xfrm>
          </p:grpSpPr>
          <p:sp>
            <p:nvSpPr>
              <p:cNvPr id="11005" name="WordArt 765">
                <a:extLst>
                  <a:ext uri="{FF2B5EF4-FFF2-40B4-BE49-F238E27FC236}">
                    <a16:creationId xmlns:a16="http://schemas.microsoft.com/office/drawing/2014/main" id="{8C9E130F-22F0-47DB-99A3-F1DEA772BB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35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  <p:sp>
            <p:nvSpPr>
              <p:cNvPr id="11006" name="WordArt 766">
                <a:extLst>
                  <a:ext uri="{FF2B5EF4-FFF2-40B4-BE49-F238E27FC236}">
                    <a16:creationId xmlns:a16="http://schemas.microsoft.com/office/drawing/2014/main" id="{E393F4D2-3715-4FA0-837A-7C1C1280D2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35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</p:grpSp>
        <p:grpSp>
          <p:nvGrpSpPr>
            <p:cNvPr id="11007" name="Group 767">
              <a:extLst>
                <a:ext uri="{FF2B5EF4-FFF2-40B4-BE49-F238E27FC236}">
                  <a16:creationId xmlns:a16="http://schemas.microsoft.com/office/drawing/2014/main" id="{6C7026DF-E209-4663-93F6-5E5AA5770C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4158"/>
              <a:ext cx="334" cy="84"/>
              <a:chOff x="1083" y="1606"/>
              <a:chExt cx="334" cy="84"/>
            </a:xfrm>
          </p:grpSpPr>
          <p:sp>
            <p:nvSpPr>
              <p:cNvPr id="11008" name="WordArt 768">
                <a:extLst>
                  <a:ext uri="{FF2B5EF4-FFF2-40B4-BE49-F238E27FC236}">
                    <a16:creationId xmlns:a16="http://schemas.microsoft.com/office/drawing/2014/main" id="{BE25AF66-D389-4967-8394-6EA261CC9A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606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  <p:sp>
            <p:nvSpPr>
              <p:cNvPr id="11009" name="WordArt 769">
                <a:extLst>
                  <a:ext uri="{FF2B5EF4-FFF2-40B4-BE49-F238E27FC236}">
                    <a16:creationId xmlns:a16="http://schemas.microsoft.com/office/drawing/2014/main" id="{4F178F86-4F46-411B-9119-763C97B7F7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607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</p:grpSp>
        <p:grpSp>
          <p:nvGrpSpPr>
            <p:cNvPr id="11010" name="Group 770">
              <a:extLst>
                <a:ext uri="{FF2B5EF4-FFF2-40B4-BE49-F238E27FC236}">
                  <a16:creationId xmlns:a16="http://schemas.microsoft.com/office/drawing/2014/main" id="{59F93C8B-7865-42A3-A0DF-99B1FE0FD0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457"/>
              <a:ext cx="334" cy="84"/>
              <a:chOff x="1083" y="1833"/>
              <a:chExt cx="334" cy="84"/>
            </a:xfrm>
          </p:grpSpPr>
          <p:sp>
            <p:nvSpPr>
              <p:cNvPr id="11011" name="WordArt 771">
                <a:extLst>
                  <a:ext uri="{FF2B5EF4-FFF2-40B4-BE49-F238E27FC236}">
                    <a16:creationId xmlns:a16="http://schemas.microsoft.com/office/drawing/2014/main" id="{C88B8631-5B71-4AFA-9124-F5F2FADA2B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83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  <p:sp>
            <p:nvSpPr>
              <p:cNvPr id="11012" name="WordArt 772">
                <a:extLst>
                  <a:ext uri="{FF2B5EF4-FFF2-40B4-BE49-F238E27FC236}">
                    <a16:creationId xmlns:a16="http://schemas.microsoft.com/office/drawing/2014/main" id="{AFA99296-A55E-4EDF-8C1F-63A47ED39F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83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</p:grpSp>
        <p:grpSp>
          <p:nvGrpSpPr>
            <p:cNvPr id="11013" name="Group 773">
              <a:extLst>
                <a:ext uri="{FF2B5EF4-FFF2-40B4-BE49-F238E27FC236}">
                  <a16:creationId xmlns:a16="http://schemas.microsoft.com/office/drawing/2014/main" id="{35C81021-CB2A-469F-86A5-6F4DECA96B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3082"/>
              <a:ext cx="250" cy="84"/>
              <a:chOff x="686" y="1889"/>
              <a:chExt cx="250" cy="84"/>
            </a:xfrm>
          </p:grpSpPr>
          <p:sp>
            <p:nvSpPr>
              <p:cNvPr id="11014" name="WordArt 774">
                <a:extLst>
                  <a:ext uri="{FF2B5EF4-FFF2-40B4-BE49-F238E27FC236}">
                    <a16:creationId xmlns:a16="http://schemas.microsoft.com/office/drawing/2014/main" id="{58CBEB31-B1FB-4657-8ACD-499CEDDFD3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88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  <p:sp>
            <p:nvSpPr>
              <p:cNvPr id="11015" name="WordArt 775">
                <a:extLst>
                  <a:ext uri="{FF2B5EF4-FFF2-40B4-BE49-F238E27FC236}">
                    <a16:creationId xmlns:a16="http://schemas.microsoft.com/office/drawing/2014/main" id="{F5BAC6F6-FB8F-4978-8A86-D9314B9C80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89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</p:grpSp>
        <p:grpSp>
          <p:nvGrpSpPr>
            <p:cNvPr id="11016" name="Group 776">
              <a:extLst>
                <a:ext uri="{FF2B5EF4-FFF2-40B4-BE49-F238E27FC236}">
                  <a16:creationId xmlns:a16="http://schemas.microsoft.com/office/drawing/2014/main" id="{FFC99243-9C52-4FBE-A101-2858E9702F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895"/>
              <a:ext cx="334" cy="84"/>
              <a:chOff x="1083" y="2147"/>
              <a:chExt cx="334" cy="84"/>
            </a:xfrm>
          </p:grpSpPr>
          <p:sp>
            <p:nvSpPr>
              <p:cNvPr id="11017" name="WordArt 777">
                <a:extLst>
                  <a:ext uri="{FF2B5EF4-FFF2-40B4-BE49-F238E27FC236}">
                    <a16:creationId xmlns:a16="http://schemas.microsoft.com/office/drawing/2014/main" id="{161AD80B-1684-4096-8D29-4636C64D98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214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  <p:sp>
            <p:nvSpPr>
              <p:cNvPr id="11018" name="WordArt 778">
                <a:extLst>
                  <a:ext uri="{FF2B5EF4-FFF2-40B4-BE49-F238E27FC236}">
                    <a16:creationId xmlns:a16="http://schemas.microsoft.com/office/drawing/2014/main" id="{6949E080-F46F-442F-A1E4-32D270EE9A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14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</p:grpSp>
        <p:grpSp>
          <p:nvGrpSpPr>
            <p:cNvPr id="11019" name="Group 779">
              <a:extLst>
                <a:ext uri="{FF2B5EF4-FFF2-40B4-BE49-F238E27FC236}">
                  <a16:creationId xmlns:a16="http://schemas.microsoft.com/office/drawing/2014/main" id="{64B527BD-DA76-4831-A3E4-78F691A9B6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3733"/>
              <a:ext cx="250" cy="84"/>
              <a:chOff x="686" y="2203"/>
              <a:chExt cx="250" cy="84"/>
            </a:xfrm>
          </p:grpSpPr>
          <p:sp>
            <p:nvSpPr>
              <p:cNvPr id="11020" name="WordArt 780">
                <a:extLst>
                  <a:ext uri="{FF2B5EF4-FFF2-40B4-BE49-F238E27FC236}">
                    <a16:creationId xmlns:a16="http://schemas.microsoft.com/office/drawing/2014/main" id="{58B03761-9C79-4CD7-A571-3D1EEE108F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11021" name="WordArt 781">
                <a:extLst>
                  <a:ext uri="{FF2B5EF4-FFF2-40B4-BE49-F238E27FC236}">
                    <a16:creationId xmlns:a16="http://schemas.microsoft.com/office/drawing/2014/main" id="{8E6AA8A2-56B5-4E8E-9295-7770C6BF88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11022" name="Group 782">
              <a:extLst>
                <a:ext uri="{FF2B5EF4-FFF2-40B4-BE49-F238E27FC236}">
                  <a16:creationId xmlns:a16="http://schemas.microsoft.com/office/drawing/2014/main" id="{4422D2BA-02D3-4FF3-B776-48C282E5CE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3364"/>
              <a:ext cx="334" cy="84"/>
              <a:chOff x="1028" y="2400"/>
              <a:chExt cx="334" cy="84"/>
            </a:xfrm>
          </p:grpSpPr>
          <p:sp>
            <p:nvSpPr>
              <p:cNvPr id="11023" name="WordArt 783">
                <a:extLst>
                  <a:ext uri="{FF2B5EF4-FFF2-40B4-BE49-F238E27FC236}">
                    <a16:creationId xmlns:a16="http://schemas.microsoft.com/office/drawing/2014/main" id="{4D0A9262-E084-4E0C-A942-D3978DB0C8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400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  <p:sp>
            <p:nvSpPr>
              <p:cNvPr id="11024" name="WordArt 784">
                <a:extLst>
                  <a:ext uri="{FF2B5EF4-FFF2-40B4-BE49-F238E27FC236}">
                    <a16:creationId xmlns:a16="http://schemas.microsoft.com/office/drawing/2014/main" id="{543C347A-2975-4E4D-A3C7-0132BB8A5D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401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</p:grpSp>
        <p:grpSp>
          <p:nvGrpSpPr>
            <p:cNvPr id="11025" name="Group 785">
              <a:extLst>
                <a:ext uri="{FF2B5EF4-FFF2-40B4-BE49-F238E27FC236}">
                  <a16:creationId xmlns:a16="http://schemas.microsoft.com/office/drawing/2014/main" id="{F83E90D1-AD8D-4216-B20F-0F1BF96B67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748"/>
              <a:ext cx="250" cy="84"/>
              <a:chOff x="631" y="2456"/>
              <a:chExt cx="250" cy="84"/>
            </a:xfrm>
          </p:grpSpPr>
          <p:sp>
            <p:nvSpPr>
              <p:cNvPr id="11026" name="WordArt 786">
                <a:extLst>
                  <a:ext uri="{FF2B5EF4-FFF2-40B4-BE49-F238E27FC236}">
                    <a16:creationId xmlns:a16="http://schemas.microsoft.com/office/drawing/2014/main" id="{0C1493C4-13EB-475E-8AE0-133BD475BF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45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  <p:sp>
            <p:nvSpPr>
              <p:cNvPr id="11027" name="WordArt 787">
                <a:extLst>
                  <a:ext uri="{FF2B5EF4-FFF2-40B4-BE49-F238E27FC236}">
                    <a16:creationId xmlns:a16="http://schemas.microsoft.com/office/drawing/2014/main" id="{6AC41EC6-C646-4293-B1CB-0E3609C5F7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45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</p:grpSp>
        <p:grpSp>
          <p:nvGrpSpPr>
            <p:cNvPr id="11028" name="Group 788">
              <a:extLst>
                <a:ext uri="{FF2B5EF4-FFF2-40B4-BE49-F238E27FC236}">
                  <a16:creationId xmlns:a16="http://schemas.microsoft.com/office/drawing/2014/main" id="{DAA0BFBD-262D-4732-95F8-58D1DA8D03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246"/>
              <a:ext cx="334" cy="84"/>
              <a:chOff x="1028" y="2627"/>
              <a:chExt cx="334" cy="84"/>
            </a:xfrm>
          </p:grpSpPr>
          <p:sp>
            <p:nvSpPr>
              <p:cNvPr id="11029" name="WordArt 789">
                <a:extLst>
                  <a:ext uri="{FF2B5EF4-FFF2-40B4-BE49-F238E27FC236}">
                    <a16:creationId xmlns:a16="http://schemas.microsoft.com/office/drawing/2014/main" id="{69D7008C-AFE3-4113-B3CE-C4A0F9F2E5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62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  <p:sp>
            <p:nvSpPr>
              <p:cNvPr id="11030" name="WordArt 790">
                <a:extLst>
                  <a:ext uri="{FF2B5EF4-FFF2-40B4-BE49-F238E27FC236}">
                    <a16:creationId xmlns:a16="http://schemas.microsoft.com/office/drawing/2014/main" id="{8E659C3A-5548-41CF-BBBA-066DB18AFE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62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</p:grpSp>
        <p:grpSp>
          <p:nvGrpSpPr>
            <p:cNvPr id="11031" name="Group 791">
              <a:extLst>
                <a:ext uri="{FF2B5EF4-FFF2-40B4-BE49-F238E27FC236}">
                  <a16:creationId xmlns:a16="http://schemas.microsoft.com/office/drawing/2014/main" id="{39C4AA22-8FAB-4191-AE1A-CACB93F239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4300"/>
              <a:ext cx="250" cy="84"/>
              <a:chOff x="631" y="2683"/>
              <a:chExt cx="250" cy="84"/>
            </a:xfrm>
          </p:grpSpPr>
          <p:sp>
            <p:nvSpPr>
              <p:cNvPr id="11032" name="WordArt 792">
                <a:extLst>
                  <a:ext uri="{FF2B5EF4-FFF2-40B4-BE49-F238E27FC236}">
                    <a16:creationId xmlns:a16="http://schemas.microsoft.com/office/drawing/2014/main" id="{79565640-860D-42E6-9A84-3583C953A9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68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  <p:sp>
            <p:nvSpPr>
              <p:cNvPr id="11033" name="WordArt 793">
                <a:extLst>
                  <a:ext uri="{FF2B5EF4-FFF2-40B4-BE49-F238E27FC236}">
                    <a16:creationId xmlns:a16="http://schemas.microsoft.com/office/drawing/2014/main" id="{205A2903-D227-4561-B3C7-02674C190C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68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</p:grpSp>
        <p:grpSp>
          <p:nvGrpSpPr>
            <p:cNvPr id="11034" name="Group 794">
              <a:extLst>
                <a:ext uri="{FF2B5EF4-FFF2-40B4-BE49-F238E27FC236}">
                  <a16:creationId xmlns:a16="http://schemas.microsoft.com/office/drawing/2014/main" id="{63EB6A60-83D6-4090-8F4E-C0F8DE948F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1663"/>
              <a:ext cx="250" cy="84"/>
              <a:chOff x="631" y="2997"/>
              <a:chExt cx="250" cy="84"/>
            </a:xfrm>
          </p:grpSpPr>
          <p:sp>
            <p:nvSpPr>
              <p:cNvPr id="11035" name="WordArt 795">
                <a:extLst>
                  <a:ext uri="{FF2B5EF4-FFF2-40B4-BE49-F238E27FC236}">
                    <a16:creationId xmlns:a16="http://schemas.microsoft.com/office/drawing/2014/main" id="{31360CFE-CEB1-48A8-9ED3-7A8854F800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99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  <p:sp>
            <p:nvSpPr>
              <p:cNvPr id="11036" name="WordArt 796">
                <a:extLst>
                  <a:ext uri="{FF2B5EF4-FFF2-40B4-BE49-F238E27FC236}">
                    <a16:creationId xmlns:a16="http://schemas.microsoft.com/office/drawing/2014/main" id="{9978AADA-BCB9-4446-8908-EEC55BA168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99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</p:grpSp>
        <p:grpSp>
          <p:nvGrpSpPr>
            <p:cNvPr id="11037" name="Group 797">
              <a:extLst>
                <a:ext uri="{FF2B5EF4-FFF2-40B4-BE49-F238E27FC236}">
                  <a16:creationId xmlns:a16="http://schemas.microsoft.com/office/drawing/2014/main" id="{50EDDC8E-4B61-4CED-A702-15F1E56E9C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05"/>
              <a:ext cx="250" cy="84"/>
              <a:chOff x="573" y="3250"/>
              <a:chExt cx="250" cy="84"/>
            </a:xfrm>
          </p:grpSpPr>
          <p:sp>
            <p:nvSpPr>
              <p:cNvPr id="11038" name="WordArt 798">
                <a:extLst>
                  <a:ext uri="{FF2B5EF4-FFF2-40B4-BE49-F238E27FC236}">
                    <a16:creationId xmlns:a16="http://schemas.microsoft.com/office/drawing/2014/main" id="{E087CE50-1A9F-475B-B8E5-F6B3025F04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25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  <p:sp>
            <p:nvSpPr>
              <p:cNvPr id="11039" name="WordArt 799">
                <a:extLst>
                  <a:ext uri="{FF2B5EF4-FFF2-40B4-BE49-F238E27FC236}">
                    <a16:creationId xmlns:a16="http://schemas.microsoft.com/office/drawing/2014/main" id="{48167245-013C-4A66-B3CF-A20260A654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25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</p:grpSp>
        <p:grpSp>
          <p:nvGrpSpPr>
            <p:cNvPr id="11040" name="Group 800">
              <a:extLst>
                <a:ext uri="{FF2B5EF4-FFF2-40B4-BE49-F238E27FC236}">
                  <a16:creationId xmlns:a16="http://schemas.microsoft.com/office/drawing/2014/main" id="{2B6E51CA-E36F-431D-96B6-16B2D0C02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2854"/>
              <a:ext cx="250" cy="84"/>
              <a:chOff x="573" y="3477"/>
              <a:chExt cx="250" cy="84"/>
            </a:xfrm>
          </p:grpSpPr>
          <p:sp>
            <p:nvSpPr>
              <p:cNvPr id="11041" name="WordArt 801">
                <a:extLst>
                  <a:ext uri="{FF2B5EF4-FFF2-40B4-BE49-F238E27FC236}">
                    <a16:creationId xmlns:a16="http://schemas.microsoft.com/office/drawing/2014/main" id="{1D873B3F-F2F6-4529-A098-56AD4B73D2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47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  <p:sp>
            <p:nvSpPr>
              <p:cNvPr id="11042" name="WordArt 802">
                <a:extLst>
                  <a:ext uri="{FF2B5EF4-FFF2-40B4-BE49-F238E27FC236}">
                    <a16:creationId xmlns:a16="http://schemas.microsoft.com/office/drawing/2014/main" id="{9706C602-8162-4326-9824-287040AD7A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47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</p:grpSp>
        <p:grpSp>
          <p:nvGrpSpPr>
            <p:cNvPr id="11043" name="Group 803">
              <a:extLst>
                <a:ext uri="{FF2B5EF4-FFF2-40B4-BE49-F238E27FC236}">
                  <a16:creationId xmlns:a16="http://schemas.microsoft.com/office/drawing/2014/main" id="{A8953E63-858D-4326-8B1E-08EC472EA1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854"/>
              <a:ext cx="250" cy="84"/>
              <a:chOff x="573" y="3791"/>
              <a:chExt cx="250" cy="84"/>
            </a:xfrm>
          </p:grpSpPr>
          <p:sp>
            <p:nvSpPr>
              <p:cNvPr id="11044" name="WordArt 804">
                <a:extLst>
                  <a:ext uri="{FF2B5EF4-FFF2-40B4-BE49-F238E27FC236}">
                    <a16:creationId xmlns:a16="http://schemas.microsoft.com/office/drawing/2014/main" id="{D513F534-EF53-4C8F-A2F7-3B0EACF4E6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79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  <p:sp>
            <p:nvSpPr>
              <p:cNvPr id="11045" name="WordArt 805">
                <a:extLst>
                  <a:ext uri="{FF2B5EF4-FFF2-40B4-BE49-F238E27FC236}">
                    <a16:creationId xmlns:a16="http://schemas.microsoft.com/office/drawing/2014/main" id="{D066A91D-81E5-42F7-A392-96CCCB6CA5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79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</p:grpSp>
        <p:grpSp>
          <p:nvGrpSpPr>
            <p:cNvPr id="11046" name="Group 806">
              <a:extLst>
                <a:ext uri="{FF2B5EF4-FFF2-40B4-BE49-F238E27FC236}">
                  <a16:creationId xmlns:a16="http://schemas.microsoft.com/office/drawing/2014/main" id="{3DEE3CB3-66D5-400B-B60E-FD443FB659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3336"/>
              <a:ext cx="250" cy="84"/>
              <a:chOff x="345" y="2316"/>
              <a:chExt cx="250" cy="84"/>
            </a:xfrm>
          </p:grpSpPr>
          <p:sp>
            <p:nvSpPr>
              <p:cNvPr id="11047" name="WordArt 807">
                <a:extLst>
                  <a:ext uri="{FF2B5EF4-FFF2-40B4-BE49-F238E27FC236}">
                    <a16:creationId xmlns:a16="http://schemas.microsoft.com/office/drawing/2014/main" id="{5655A332-72DB-44DC-8EC1-C9E405C728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5" y="231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  <p:sp>
            <p:nvSpPr>
              <p:cNvPr id="11048" name="WordArt 808">
                <a:extLst>
                  <a:ext uri="{FF2B5EF4-FFF2-40B4-BE49-F238E27FC236}">
                    <a16:creationId xmlns:a16="http://schemas.microsoft.com/office/drawing/2014/main" id="{BFFE3992-77D0-4100-B682-161C1F9341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231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</p:grpSp>
        <p:grpSp>
          <p:nvGrpSpPr>
            <p:cNvPr id="11049" name="Group 809">
              <a:extLst>
                <a:ext uri="{FF2B5EF4-FFF2-40B4-BE49-F238E27FC236}">
                  <a16:creationId xmlns:a16="http://schemas.microsoft.com/office/drawing/2014/main" id="{A972BFAE-A151-423E-86D9-E0BAB5089C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3393"/>
              <a:ext cx="250" cy="84"/>
              <a:chOff x="290" y="2569"/>
              <a:chExt cx="250" cy="84"/>
            </a:xfrm>
          </p:grpSpPr>
          <p:sp>
            <p:nvSpPr>
              <p:cNvPr id="11050" name="WordArt 810">
                <a:extLst>
                  <a:ext uri="{FF2B5EF4-FFF2-40B4-BE49-F238E27FC236}">
                    <a16:creationId xmlns:a16="http://schemas.microsoft.com/office/drawing/2014/main" id="{093D833E-641F-4D8D-B7A2-444B838619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56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  <p:sp>
            <p:nvSpPr>
              <p:cNvPr id="11051" name="WordArt 811">
                <a:extLst>
                  <a:ext uri="{FF2B5EF4-FFF2-40B4-BE49-F238E27FC236}">
                    <a16:creationId xmlns:a16="http://schemas.microsoft.com/office/drawing/2014/main" id="{6B01A34E-4D87-4A25-910E-B0EFB2FC1C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57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</p:grpSp>
        <p:grpSp>
          <p:nvGrpSpPr>
            <p:cNvPr id="11052" name="Group 812">
              <a:extLst>
                <a:ext uri="{FF2B5EF4-FFF2-40B4-BE49-F238E27FC236}">
                  <a16:creationId xmlns:a16="http://schemas.microsoft.com/office/drawing/2014/main" id="{2C6CD684-819E-4FCC-BE9F-6E068CB2D8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841"/>
              <a:ext cx="250" cy="84"/>
              <a:chOff x="290" y="2796"/>
              <a:chExt cx="250" cy="84"/>
            </a:xfrm>
          </p:grpSpPr>
          <p:sp>
            <p:nvSpPr>
              <p:cNvPr id="11053" name="WordArt 813">
                <a:extLst>
                  <a:ext uri="{FF2B5EF4-FFF2-40B4-BE49-F238E27FC236}">
                    <a16:creationId xmlns:a16="http://schemas.microsoft.com/office/drawing/2014/main" id="{C1E50064-B7D3-49DF-9304-2F9E8AA54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79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  <p:sp>
            <p:nvSpPr>
              <p:cNvPr id="11054" name="WordArt 814">
                <a:extLst>
                  <a:ext uri="{FF2B5EF4-FFF2-40B4-BE49-F238E27FC236}">
                    <a16:creationId xmlns:a16="http://schemas.microsoft.com/office/drawing/2014/main" id="{D264B180-9964-4C64-B294-2D14D9F289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79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</p:grpSp>
        <p:grpSp>
          <p:nvGrpSpPr>
            <p:cNvPr id="11055" name="Group 815">
              <a:extLst>
                <a:ext uri="{FF2B5EF4-FFF2-40B4-BE49-F238E27FC236}">
                  <a16:creationId xmlns:a16="http://schemas.microsoft.com/office/drawing/2014/main" id="{87731A7A-A1FF-43B9-9071-C4DFCF0B32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101"/>
              <a:ext cx="250" cy="84"/>
              <a:chOff x="290" y="3110"/>
              <a:chExt cx="250" cy="84"/>
            </a:xfrm>
          </p:grpSpPr>
          <p:sp>
            <p:nvSpPr>
              <p:cNvPr id="11056" name="WordArt 816">
                <a:extLst>
                  <a:ext uri="{FF2B5EF4-FFF2-40B4-BE49-F238E27FC236}">
                    <a16:creationId xmlns:a16="http://schemas.microsoft.com/office/drawing/2014/main" id="{08451B14-BB97-4684-A71E-CADCDAD2B0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311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  <p:sp>
            <p:nvSpPr>
              <p:cNvPr id="11057" name="WordArt 817">
                <a:extLst>
                  <a:ext uri="{FF2B5EF4-FFF2-40B4-BE49-F238E27FC236}">
                    <a16:creationId xmlns:a16="http://schemas.microsoft.com/office/drawing/2014/main" id="{F554773F-E858-4DA2-9793-C75E9D8DDE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311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</p:grpSp>
        <p:grpSp>
          <p:nvGrpSpPr>
            <p:cNvPr id="11058" name="Group 818">
              <a:extLst>
                <a:ext uri="{FF2B5EF4-FFF2-40B4-BE49-F238E27FC236}">
                  <a16:creationId xmlns:a16="http://schemas.microsoft.com/office/drawing/2014/main" id="{2A8B68A9-1A28-473E-91BE-E0205B0E6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967"/>
              <a:ext cx="250" cy="84"/>
              <a:chOff x="232" y="3363"/>
              <a:chExt cx="250" cy="84"/>
            </a:xfrm>
          </p:grpSpPr>
          <p:sp>
            <p:nvSpPr>
              <p:cNvPr id="11059" name="WordArt 819">
                <a:extLst>
                  <a:ext uri="{FF2B5EF4-FFF2-40B4-BE49-F238E27FC236}">
                    <a16:creationId xmlns:a16="http://schemas.microsoft.com/office/drawing/2014/main" id="{3A5AEF00-78B7-4F3F-A82C-9D1440A731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36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  <p:sp>
            <p:nvSpPr>
              <p:cNvPr id="11060" name="WordArt 820">
                <a:extLst>
                  <a:ext uri="{FF2B5EF4-FFF2-40B4-BE49-F238E27FC236}">
                    <a16:creationId xmlns:a16="http://schemas.microsoft.com/office/drawing/2014/main" id="{20DB5BE8-D30A-4EDC-95E2-EA676D0C8A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36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</p:grpSp>
        <p:grpSp>
          <p:nvGrpSpPr>
            <p:cNvPr id="11061" name="Group 821">
              <a:extLst>
                <a:ext uri="{FF2B5EF4-FFF2-40B4-BE49-F238E27FC236}">
                  <a16:creationId xmlns:a16="http://schemas.microsoft.com/office/drawing/2014/main" id="{B49F4A98-7C66-47C2-949A-BDD8E5A7CB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5377"/>
              <a:ext cx="250" cy="84"/>
              <a:chOff x="232" y="3590"/>
              <a:chExt cx="250" cy="84"/>
            </a:xfrm>
          </p:grpSpPr>
          <p:sp>
            <p:nvSpPr>
              <p:cNvPr id="11062" name="WordArt 822">
                <a:extLst>
                  <a:ext uri="{FF2B5EF4-FFF2-40B4-BE49-F238E27FC236}">
                    <a16:creationId xmlns:a16="http://schemas.microsoft.com/office/drawing/2014/main" id="{76D9523B-1C34-417E-A999-142C855382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59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  <p:sp>
            <p:nvSpPr>
              <p:cNvPr id="11063" name="WordArt 823">
                <a:extLst>
                  <a:ext uri="{FF2B5EF4-FFF2-40B4-BE49-F238E27FC236}">
                    <a16:creationId xmlns:a16="http://schemas.microsoft.com/office/drawing/2014/main" id="{213A8560-8190-406F-BA2B-B12CCC3628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59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</p:grpSp>
        <p:grpSp>
          <p:nvGrpSpPr>
            <p:cNvPr id="11064" name="Group 824">
              <a:extLst>
                <a:ext uri="{FF2B5EF4-FFF2-40B4-BE49-F238E27FC236}">
                  <a16:creationId xmlns:a16="http://schemas.microsoft.com/office/drawing/2014/main" id="{CA43DD60-155A-4019-802A-7F0C00880F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5" y="4612"/>
              <a:ext cx="250" cy="84"/>
              <a:chOff x="232" y="3904"/>
              <a:chExt cx="250" cy="84"/>
            </a:xfrm>
          </p:grpSpPr>
          <p:sp>
            <p:nvSpPr>
              <p:cNvPr id="11065" name="WordArt 825">
                <a:extLst>
                  <a:ext uri="{FF2B5EF4-FFF2-40B4-BE49-F238E27FC236}">
                    <a16:creationId xmlns:a16="http://schemas.microsoft.com/office/drawing/2014/main" id="{ECE236A9-6AAC-43D4-8DFA-E984BDE86E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  <p:sp>
            <p:nvSpPr>
              <p:cNvPr id="11066" name="WordArt 826">
                <a:extLst>
                  <a:ext uri="{FF2B5EF4-FFF2-40B4-BE49-F238E27FC236}">
                    <a16:creationId xmlns:a16="http://schemas.microsoft.com/office/drawing/2014/main" id="{3F7B5C0B-1B72-4502-969E-95EB98CCAF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</p:grpSp>
        <p:grpSp>
          <p:nvGrpSpPr>
            <p:cNvPr id="11067" name="Group 827">
              <a:extLst>
                <a:ext uri="{FF2B5EF4-FFF2-40B4-BE49-F238E27FC236}">
                  <a16:creationId xmlns:a16="http://schemas.microsoft.com/office/drawing/2014/main" id="{0A3473A0-976A-4465-A2A4-3F4B1AD6A7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2174"/>
              <a:ext cx="198" cy="67"/>
              <a:chOff x="744" y="868"/>
              <a:chExt cx="250" cy="84"/>
            </a:xfrm>
          </p:grpSpPr>
          <p:sp>
            <p:nvSpPr>
              <p:cNvPr id="11068" name="WordArt 828">
                <a:extLst>
                  <a:ext uri="{FF2B5EF4-FFF2-40B4-BE49-F238E27FC236}">
                    <a16:creationId xmlns:a16="http://schemas.microsoft.com/office/drawing/2014/main" id="{1114B91A-FC78-4397-BA10-17455BBD18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868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1069" name="WordArt 829">
                <a:extLst>
                  <a:ext uri="{FF2B5EF4-FFF2-40B4-BE49-F238E27FC236}">
                    <a16:creationId xmlns:a16="http://schemas.microsoft.com/office/drawing/2014/main" id="{BF9A4E37-1882-430B-9E28-0729DEEC14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869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1070" name="Group 830">
              <a:extLst>
                <a:ext uri="{FF2B5EF4-FFF2-40B4-BE49-F238E27FC236}">
                  <a16:creationId xmlns:a16="http://schemas.microsoft.com/office/drawing/2014/main" id="{8E3CC215-1F25-451B-89A4-AD81C40A45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108"/>
              <a:ext cx="137" cy="66"/>
              <a:chOff x="346" y="812"/>
              <a:chExt cx="173" cy="84"/>
            </a:xfrm>
          </p:grpSpPr>
          <p:sp>
            <p:nvSpPr>
              <p:cNvPr id="11071" name="WordArt 831">
                <a:extLst>
                  <a:ext uri="{FF2B5EF4-FFF2-40B4-BE49-F238E27FC236}">
                    <a16:creationId xmlns:a16="http://schemas.microsoft.com/office/drawing/2014/main" id="{781C5573-CD0C-44B2-9F08-A998082900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812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1072" name="WordArt 832">
                <a:extLst>
                  <a:ext uri="{FF2B5EF4-FFF2-40B4-BE49-F238E27FC236}">
                    <a16:creationId xmlns:a16="http://schemas.microsoft.com/office/drawing/2014/main" id="{4CDFE6D3-7D35-423D-B13B-F6023107A7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813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1073" name="Group 833">
              <a:extLst>
                <a:ext uri="{FF2B5EF4-FFF2-40B4-BE49-F238E27FC236}">
                  <a16:creationId xmlns:a16="http://schemas.microsoft.com/office/drawing/2014/main" id="{DA831DB3-8ECD-48CF-8CD5-833C6AD336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0" y="2315"/>
              <a:ext cx="198" cy="66"/>
              <a:chOff x="744" y="1095"/>
              <a:chExt cx="250" cy="84"/>
            </a:xfrm>
          </p:grpSpPr>
          <p:sp>
            <p:nvSpPr>
              <p:cNvPr id="11074" name="WordArt 834">
                <a:extLst>
                  <a:ext uri="{FF2B5EF4-FFF2-40B4-BE49-F238E27FC236}">
                    <a16:creationId xmlns:a16="http://schemas.microsoft.com/office/drawing/2014/main" id="{51773738-B044-4F99-8F69-EC9D072985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1095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  <p:sp>
            <p:nvSpPr>
              <p:cNvPr id="11075" name="WordArt 835">
                <a:extLst>
                  <a:ext uri="{FF2B5EF4-FFF2-40B4-BE49-F238E27FC236}">
                    <a16:creationId xmlns:a16="http://schemas.microsoft.com/office/drawing/2014/main" id="{E0DE1CDC-7C94-412E-AA2D-85CD000E2E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1096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</p:grpSp>
        <p:grpSp>
          <p:nvGrpSpPr>
            <p:cNvPr id="11076" name="Group 836">
              <a:extLst>
                <a:ext uri="{FF2B5EF4-FFF2-40B4-BE49-F238E27FC236}">
                  <a16:creationId xmlns:a16="http://schemas.microsoft.com/office/drawing/2014/main" id="{B7BF8ECE-C047-4155-8FB7-6205EF6289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2060"/>
              <a:ext cx="137" cy="67"/>
              <a:chOff x="346" y="1039"/>
              <a:chExt cx="173" cy="84"/>
            </a:xfrm>
          </p:grpSpPr>
          <p:sp>
            <p:nvSpPr>
              <p:cNvPr id="11077" name="WordArt 837">
                <a:extLst>
                  <a:ext uri="{FF2B5EF4-FFF2-40B4-BE49-F238E27FC236}">
                    <a16:creationId xmlns:a16="http://schemas.microsoft.com/office/drawing/2014/main" id="{51D090DF-5C27-4259-8393-9748A1B532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039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1078" name="WordArt 838">
                <a:extLst>
                  <a:ext uri="{FF2B5EF4-FFF2-40B4-BE49-F238E27FC236}">
                    <a16:creationId xmlns:a16="http://schemas.microsoft.com/office/drawing/2014/main" id="{B42E2979-CC6E-442C-AE10-92E8FF21A3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040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1079" name="Group 839">
              <a:extLst>
                <a:ext uri="{FF2B5EF4-FFF2-40B4-BE49-F238E27FC236}">
                  <a16:creationId xmlns:a16="http://schemas.microsoft.com/office/drawing/2014/main" id="{05B7C2F2-DFA7-478E-BCDD-1507C70DF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2514"/>
              <a:ext cx="198" cy="66"/>
              <a:chOff x="636" y="1284"/>
              <a:chExt cx="198" cy="66"/>
            </a:xfrm>
          </p:grpSpPr>
          <p:sp>
            <p:nvSpPr>
              <p:cNvPr id="11080" name="WordArt 840">
                <a:extLst>
                  <a:ext uri="{FF2B5EF4-FFF2-40B4-BE49-F238E27FC236}">
                    <a16:creationId xmlns:a16="http://schemas.microsoft.com/office/drawing/2014/main" id="{C16AADCE-A9ED-4AA8-B4B8-ABA428B6DD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" y="1284"/>
                <a:ext cx="197" cy="6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  <p:sp>
            <p:nvSpPr>
              <p:cNvPr id="11081" name="WordArt 841">
                <a:extLst>
                  <a:ext uri="{FF2B5EF4-FFF2-40B4-BE49-F238E27FC236}">
                    <a16:creationId xmlns:a16="http://schemas.microsoft.com/office/drawing/2014/main" id="{DF0D3017-7977-47F1-8CCD-50D4983757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7" y="1285"/>
                <a:ext cx="197" cy="6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</p:grpSp>
        <p:grpSp>
          <p:nvGrpSpPr>
            <p:cNvPr id="11082" name="Group 842">
              <a:extLst>
                <a:ext uri="{FF2B5EF4-FFF2-40B4-BE49-F238E27FC236}">
                  <a16:creationId xmlns:a16="http://schemas.microsoft.com/office/drawing/2014/main" id="{5FFEB261-5F00-47F2-8EA0-7BC39C9A2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655"/>
              <a:ext cx="137" cy="67"/>
              <a:chOff x="346" y="1353"/>
              <a:chExt cx="173" cy="84"/>
            </a:xfrm>
          </p:grpSpPr>
          <p:sp>
            <p:nvSpPr>
              <p:cNvPr id="11083" name="WordArt 843">
                <a:extLst>
                  <a:ext uri="{FF2B5EF4-FFF2-40B4-BE49-F238E27FC236}">
                    <a16:creationId xmlns:a16="http://schemas.microsoft.com/office/drawing/2014/main" id="{0BA1FCDD-B243-41DA-A721-2D54C66071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35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1084" name="WordArt 844">
                <a:extLst>
                  <a:ext uri="{FF2B5EF4-FFF2-40B4-BE49-F238E27FC236}">
                    <a16:creationId xmlns:a16="http://schemas.microsoft.com/office/drawing/2014/main" id="{E18CF527-40D5-4D0C-BFDC-276AE0153F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35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1085" name="Group 845">
              <a:extLst>
                <a:ext uri="{FF2B5EF4-FFF2-40B4-BE49-F238E27FC236}">
                  <a16:creationId xmlns:a16="http://schemas.microsoft.com/office/drawing/2014/main" id="{25C9521C-6418-4617-A74D-693509E857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2684"/>
              <a:ext cx="197" cy="66"/>
              <a:chOff x="686" y="1662"/>
              <a:chExt cx="250" cy="84"/>
            </a:xfrm>
          </p:grpSpPr>
          <p:sp>
            <p:nvSpPr>
              <p:cNvPr id="11086" name="WordArt 846">
                <a:extLst>
                  <a:ext uri="{FF2B5EF4-FFF2-40B4-BE49-F238E27FC236}">
                    <a16:creationId xmlns:a16="http://schemas.microsoft.com/office/drawing/2014/main" id="{15C73847-AC3C-4F4B-A098-B16BE2D5C2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662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  <p:sp>
            <p:nvSpPr>
              <p:cNvPr id="11087" name="WordArt 847">
                <a:extLst>
                  <a:ext uri="{FF2B5EF4-FFF2-40B4-BE49-F238E27FC236}">
                    <a16:creationId xmlns:a16="http://schemas.microsoft.com/office/drawing/2014/main" id="{8A86E51D-FF4F-455A-A17A-0DEEF89379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663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</p:grpSp>
        <p:grpSp>
          <p:nvGrpSpPr>
            <p:cNvPr id="11088" name="Group 848">
              <a:extLst>
                <a:ext uri="{FF2B5EF4-FFF2-40B4-BE49-F238E27FC236}">
                  <a16:creationId xmlns:a16="http://schemas.microsoft.com/office/drawing/2014/main" id="{6BF8E9CD-E723-4586-B115-DEF128400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2344"/>
              <a:ext cx="137" cy="66"/>
              <a:chOff x="232" y="1523"/>
              <a:chExt cx="173" cy="84"/>
            </a:xfrm>
          </p:grpSpPr>
          <p:sp>
            <p:nvSpPr>
              <p:cNvPr id="11089" name="WordArt 849">
                <a:extLst>
                  <a:ext uri="{FF2B5EF4-FFF2-40B4-BE49-F238E27FC236}">
                    <a16:creationId xmlns:a16="http://schemas.microsoft.com/office/drawing/2014/main" id="{B6253843-E393-4880-872E-BCA4DE3BFC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52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1090" name="WordArt 850">
                <a:extLst>
                  <a:ext uri="{FF2B5EF4-FFF2-40B4-BE49-F238E27FC236}">
                    <a16:creationId xmlns:a16="http://schemas.microsoft.com/office/drawing/2014/main" id="{13EA5BFF-CB54-4E02-8EE3-E8FB1B2DAB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52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1091" name="Group 851">
              <a:extLst>
                <a:ext uri="{FF2B5EF4-FFF2-40B4-BE49-F238E27FC236}">
                  <a16:creationId xmlns:a16="http://schemas.microsoft.com/office/drawing/2014/main" id="{DC61BCBF-0501-4E58-8C10-942D37AB9B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911"/>
              <a:ext cx="173" cy="84"/>
              <a:chOff x="232" y="1750"/>
              <a:chExt cx="173" cy="84"/>
            </a:xfrm>
          </p:grpSpPr>
          <p:sp>
            <p:nvSpPr>
              <p:cNvPr id="11092" name="WordArt 852">
                <a:extLst>
                  <a:ext uri="{FF2B5EF4-FFF2-40B4-BE49-F238E27FC236}">
                    <a16:creationId xmlns:a16="http://schemas.microsoft.com/office/drawing/2014/main" id="{412DBA61-E32A-4398-8FE5-2DAD7E04F3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750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  <p:sp>
            <p:nvSpPr>
              <p:cNvPr id="11093" name="WordArt 853">
                <a:extLst>
                  <a:ext uri="{FF2B5EF4-FFF2-40B4-BE49-F238E27FC236}">
                    <a16:creationId xmlns:a16="http://schemas.microsoft.com/office/drawing/2014/main" id="{835DBC3A-EA55-461E-B012-4779F2FBDF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751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</p:grpSp>
        <p:grpSp>
          <p:nvGrpSpPr>
            <p:cNvPr id="11094" name="Group 854">
              <a:extLst>
                <a:ext uri="{FF2B5EF4-FFF2-40B4-BE49-F238E27FC236}">
                  <a16:creationId xmlns:a16="http://schemas.microsoft.com/office/drawing/2014/main" id="{6AA17037-86F9-415A-BCB5-0F79FF1BCC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2939"/>
              <a:ext cx="250" cy="84"/>
              <a:chOff x="1004" y="2967"/>
              <a:chExt cx="250" cy="84"/>
            </a:xfrm>
          </p:grpSpPr>
          <p:sp>
            <p:nvSpPr>
              <p:cNvPr id="11095" name="WordArt 855">
                <a:extLst>
                  <a:ext uri="{FF2B5EF4-FFF2-40B4-BE49-F238E27FC236}">
                    <a16:creationId xmlns:a16="http://schemas.microsoft.com/office/drawing/2014/main" id="{B544A609-C21F-4E50-A17C-760B53F497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4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  <p:sp>
            <p:nvSpPr>
              <p:cNvPr id="11096" name="WordArt 856">
                <a:extLst>
                  <a:ext uri="{FF2B5EF4-FFF2-40B4-BE49-F238E27FC236}">
                    <a16:creationId xmlns:a16="http://schemas.microsoft.com/office/drawing/2014/main" id="{0DF8D5D3-C624-4834-9472-3F04C21ABB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5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</p:grpSp>
        <p:grpSp>
          <p:nvGrpSpPr>
            <p:cNvPr id="11097" name="Group 857">
              <a:extLst>
                <a:ext uri="{FF2B5EF4-FFF2-40B4-BE49-F238E27FC236}">
                  <a16:creationId xmlns:a16="http://schemas.microsoft.com/office/drawing/2014/main" id="{42EC6764-B9B9-4B8B-9307-71CC1024A3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5490"/>
              <a:ext cx="250" cy="84"/>
              <a:chOff x="946" y="3220"/>
              <a:chExt cx="250" cy="84"/>
            </a:xfrm>
          </p:grpSpPr>
          <p:sp>
            <p:nvSpPr>
              <p:cNvPr id="11098" name="WordArt 858">
                <a:extLst>
                  <a:ext uri="{FF2B5EF4-FFF2-40B4-BE49-F238E27FC236}">
                    <a16:creationId xmlns:a16="http://schemas.microsoft.com/office/drawing/2014/main" id="{7CCBCFBE-BEDE-44A6-94ED-E4AB3BA3BB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22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  <p:sp>
            <p:nvSpPr>
              <p:cNvPr id="11099" name="WordArt 859">
                <a:extLst>
                  <a:ext uri="{FF2B5EF4-FFF2-40B4-BE49-F238E27FC236}">
                    <a16:creationId xmlns:a16="http://schemas.microsoft.com/office/drawing/2014/main" id="{042FE59E-BCE2-4933-BE4D-C286B1AFE5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22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</p:grpSp>
        <p:grpSp>
          <p:nvGrpSpPr>
            <p:cNvPr id="11100" name="Group 860">
              <a:extLst>
                <a:ext uri="{FF2B5EF4-FFF2-40B4-BE49-F238E27FC236}">
                  <a16:creationId xmlns:a16="http://schemas.microsoft.com/office/drawing/2014/main" id="{D83E0A37-DF64-4B22-9F12-75094B1574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5179"/>
              <a:ext cx="250" cy="84"/>
              <a:chOff x="946" y="3447"/>
              <a:chExt cx="250" cy="84"/>
            </a:xfrm>
          </p:grpSpPr>
          <p:sp>
            <p:nvSpPr>
              <p:cNvPr id="11101" name="WordArt 861">
                <a:extLst>
                  <a:ext uri="{FF2B5EF4-FFF2-40B4-BE49-F238E27FC236}">
                    <a16:creationId xmlns:a16="http://schemas.microsoft.com/office/drawing/2014/main" id="{5E721658-8F99-4921-87B4-FB812C03F4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44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  <p:sp>
            <p:nvSpPr>
              <p:cNvPr id="11102" name="WordArt 862">
                <a:extLst>
                  <a:ext uri="{FF2B5EF4-FFF2-40B4-BE49-F238E27FC236}">
                    <a16:creationId xmlns:a16="http://schemas.microsoft.com/office/drawing/2014/main" id="{DF14BFD0-51D4-48A6-9F3B-0AF6778E06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44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</p:grpSp>
        <p:grpSp>
          <p:nvGrpSpPr>
            <p:cNvPr id="11103" name="Group 863">
              <a:extLst>
                <a:ext uri="{FF2B5EF4-FFF2-40B4-BE49-F238E27FC236}">
                  <a16:creationId xmlns:a16="http://schemas.microsoft.com/office/drawing/2014/main" id="{93A013FD-1A85-4534-9738-717E94B22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" y="3733"/>
              <a:ext cx="250" cy="84"/>
              <a:chOff x="946" y="3761"/>
              <a:chExt cx="250" cy="84"/>
            </a:xfrm>
          </p:grpSpPr>
          <p:sp>
            <p:nvSpPr>
              <p:cNvPr id="11104" name="WordArt 864">
                <a:extLst>
                  <a:ext uri="{FF2B5EF4-FFF2-40B4-BE49-F238E27FC236}">
                    <a16:creationId xmlns:a16="http://schemas.microsoft.com/office/drawing/2014/main" id="{024F8594-4B9F-406B-B199-DF84A535DA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76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  <p:sp>
            <p:nvSpPr>
              <p:cNvPr id="11105" name="WordArt 865">
                <a:extLst>
                  <a:ext uri="{FF2B5EF4-FFF2-40B4-BE49-F238E27FC236}">
                    <a16:creationId xmlns:a16="http://schemas.microsoft.com/office/drawing/2014/main" id="{57F45DE5-2CB4-481D-B40F-534AC8DAE3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76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</p:grpSp>
        <p:grpSp>
          <p:nvGrpSpPr>
            <p:cNvPr id="11106" name="Group 866">
              <a:extLst>
                <a:ext uri="{FF2B5EF4-FFF2-40B4-BE49-F238E27FC236}">
                  <a16:creationId xmlns:a16="http://schemas.microsoft.com/office/drawing/2014/main" id="{3C7D63A0-8E47-46B5-87DF-DF35CE549A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607"/>
              <a:ext cx="250" cy="84"/>
              <a:chOff x="913" y="3904"/>
              <a:chExt cx="250" cy="84"/>
            </a:xfrm>
          </p:grpSpPr>
          <p:sp>
            <p:nvSpPr>
              <p:cNvPr id="11107" name="WordArt 867">
                <a:extLst>
                  <a:ext uri="{FF2B5EF4-FFF2-40B4-BE49-F238E27FC236}">
                    <a16:creationId xmlns:a16="http://schemas.microsoft.com/office/drawing/2014/main" id="{6A27C988-1756-4B9B-A8EE-F9CC4AD26C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3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  <p:sp>
            <p:nvSpPr>
              <p:cNvPr id="11108" name="WordArt 868">
                <a:extLst>
                  <a:ext uri="{FF2B5EF4-FFF2-40B4-BE49-F238E27FC236}">
                    <a16:creationId xmlns:a16="http://schemas.microsoft.com/office/drawing/2014/main" id="{A75BA443-3692-4601-BB6A-878B937DF6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</p:grpSp>
        <p:grpSp>
          <p:nvGrpSpPr>
            <p:cNvPr id="11109" name="Group 869">
              <a:extLst>
                <a:ext uri="{FF2B5EF4-FFF2-40B4-BE49-F238E27FC236}">
                  <a16:creationId xmlns:a16="http://schemas.microsoft.com/office/drawing/2014/main" id="{EBA9376A-5AAB-4311-8505-D33E760D4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4301"/>
              <a:ext cx="250" cy="84"/>
              <a:chOff x="686" y="2203"/>
              <a:chExt cx="250" cy="84"/>
            </a:xfrm>
          </p:grpSpPr>
          <p:sp>
            <p:nvSpPr>
              <p:cNvPr id="11110" name="WordArt 870">
                <a:extLst>
                  <a:ext uri="{FF2B5EF4-FFF2-40B4-BE49-F238E27FC236}">
                    <a16:creationId xmlns:a16="http://schemas.microsoft.com/office/drawing/2014/main" id="{78095CF7-FB5F-4209-B309-3B341B4603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11111" name="WordArt 871">
                <a:extLst>
                  <a:ext uri="{FF2B5EF4-FFF2-40B4-BE49-F238E27FC236}">
                    <a16:creationId xmlns:a16="http://schemas.microsoft.com/office/drawing/2014/main" id="{B856130F-5E77-46F1-8EAB-4C584EA8BF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11112" name="Group 872">
              <a:extLst>
                <a:ext uri="{FF2B5EF4-FFF2-40B4-BE49-F238E27FC236}">
                  <a16:creationId xmlns:a16="http://schemas.microsoft.com/office/drawing/2014/main" id="{3A12C42D-5878-4903-A20D-49A9F1E2BE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8" y="2485"/>
              <a:ext cx="249" cy="84"/>
              <a:chOff x="3012" y="2967"/>
              <a:chExt cx="249" cy="84"/>
            </a:xfrm>
          </p:grpSpPr>
          <p:sp>
            <p:nvSpPr>
              <p:cNvPr id="11113" name="WordArt 873">
                <a:extLst>
                  <a:ext uri="{FF2B5EF4-FFF2-40B4-BE49-F238E27FC236}">
                    <a16:creationId xmlns:a16="http://schemas.microsoft.com/office/drawing/2014/main" id="{9EE911A2-7A33-4978-A0C6-105220691A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  <p:sp>
            <p:nvSpPr>
              <p:cNvPr id="11114" name="WordArt 874">
                <a:extLst>
                  <a:ext uri="{FF2B5EF4-FFF2-40B4-BE49-F238E27FC236}">
                    <a16:creationId xmlns:a16="http://schemas.microsoft.com/office/drawing/2014/main" id="{5C61AFC9-F2C7-4946-B83F-5A0625E886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9" name="Group 965">
            <a:extLst>
              <a:ext uri="{FF2B5EF4-FFF2-40B4-BE49-F238E27FC236}">
                <a16:creationId xmlns:a16="http://schemas.microsoft.com/office/drawing/2014/main" id="{6C1E7179-0C90-4446-994B-2006A788B615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090863"/>
            <a:ext cx="1890713" cy="1530350"/>
            <a:chOff x="4032" y="1947"/>
            <a:chExt cx="1191" cy="964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C87DFA9C-2D0A-412A-A659-3F9FDEEB7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457"/>
              <a:ext cx="510" cy="454"/>
            </a:xfrm>
            <a:custGeom>
              <a:avLst/>
              <a:gdLst>
                <a:gd name="T0" fmla="*/ 0 w 510"/>
                <a:gd name="T1" fmla="*/ 397 h 454"/>
                <a:gd name="T2" fmla="*/ 57 w 510"/>
                <a:gd name="T3" fmla="*/ 397 h 454"/>
                <a:gd name="T4" fmla="*/ 57 w 510"/>
                <a:gd name="T5" fmla="*/ 340 h 454"/>
                <a:gd name="T6" fmla="*/ 113 w 510"/>
                <a:gd name="T7" fmla="*/ 340 h 454"/>
                <a:gd name="T8" fmla="*/ 113 w 510"/>
                <a:gd name="T9" fmla="*/ 397 h 454"/>
                <a:gd name="T10" fmla="*/ 284 w 510"/>
                <a:gd name="T11" fmla="*/ 397 h 454"/>
                <a:gd name="T12" fmla="*/ 284 w 510"/>
                <a:gd name="T13" fmla="*/ 340 h 454"/>
                <a:gd name="T14" fmla="*/ 397 w 510"/>
                <a:gd name="T15" fmla="*/ 340 h 454"/>
                <a:gd name="T16" fmla="*/ 397 w 510"/>
                <a:gd name="T17" fmla="*/ 397 h 454"/>
                <a:gd name="T18" fmla="*/ 454 w 510"/>
                <a:gd name="T19" fmla="*/ 397 h 454"/>
                <a:gd name="T20" fmla="*/ 454 w 510"/>
                <a:gd name="T21" fmla="*/ 454 h 454"/>
                <a:gd name="T22" fmla="*/ 510 w 510"/>
                <a:gd name="T23" fmla="*/ 454 h 454"/>
                <a:gd name="T24" fmla="*/ 510 w 510"/>
                <a:gd name="T25" fmla="*/ 340 h 454"/>
                <a:gd name="T26" fmla="*/ 454 w 510"/>
                <a:gd name="T27" fmla="*/ 340 h 454"/>
                <a:gd name="T28" fmla="*/ 454 w 510"/>
                <a:gd name="T29" fmla="*/ 227 h 454"/>
                <a:gd name="T30" fmla="*/ 510 w 510"/>
                <a:gd name="T31" fmla="*/ 227 h 454"/>
                <a:gd name="T32" fmla="*/ 510 w 510"/>
                <a:gd name="T33" fmla="*/ 113 h 454"/>
                <a:gd name="T34" fmla="*/ 454 w 510"/>
                <a:gd name="T35" fmla="*/ 113 h 454"/>
                <a:gd name="T36" fmla="*/ 454 w 510"/>
                <a:gd name="T37" fmla="*/ 57 h 454"/>
                <a:gd name="T38" fmla="*/ 227 w 510"/>
                <a:gd name="T39" fmla="*/ 57 h 454"/>
                <a:gd name="T40" fmla="*/ 227 w 510"/>
                <a:gd name="T41" fmla="*/ 0 h 454"/>
                <a:gd name="T42" fmla="*/ 113 w 510"/>
                <a:gd name="T43" fmla="*/ 0 h 454"/>
                <a:gd name="T44" fmla="*/ 113 w 510"/>
                <a:gd name="T45" fmla="*/ 113 h 454"/>
                <a:gd name="T46" fmla="*/ 57 w 510"/>
                <a:gd name="T47" fmla="*/ 113 h 454"/>
                <a:gd name="T48" fmla="*/ 57 w 510"/>
                <a:gd name="T49" fmla="*/ 227 h 454"/>
                <a:gd name="T50" fmla="*/ 0 w 510"/>
                <a:gd name="T51" fmla="*/ 227 h 454"/>
                <a:gd name="T52" fmla="*/ 0 w 510"/>
                <a:gd name="T53" fmla="*/ 340 h 454"/>
                <a:gd name="T54" fmla="*/ 0 w 510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0" y="397"/>
                  </a:move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321FDB15-A95F-44FF-9D61-ED45A54D5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73"/>
              <a:ext cx="397" cy="341"/>
            </a:xfrm>
            <a:custGeom>
              <a:avLst/>
              <a:gdLst>
                <a:gd name="T0" fmla="*/ 0 w 397"/>
                <a:gd name="T1" fmla="*/ 284 h 341"/>
                <a:gd name="T2" fmla="*/ 0 w 397"/>
                <a:gd name="T3" fmla="*/ 227 h 341"/>
                <a:gd name="T4" fmla="*/ 57 w 397"/>
                <a:gd name="T5" fmla="*/ 227 h 341"/>
                <a:gd name="T6" fmla="*/ 57 w 397"/>
                <a:gd name="T7" fmla="*/ 171 h 341"/>
                <a:gd name="T8" fmla="*/ 170 w 397"/>
                <a:gd name="T9" fmla="*/ 171 h 341"/>
                <a:gd name="T10" fmla="*/ 170 w 397"/>
                <a:gd name="T11" fmla="*/ 114 h 341"/>
                <a:gd name="T12" fmla="*/ 227 w 397"/>
                <a:gd name="T13" fmla="*/ 114 h 341"/>
                <a:gd name="T14" fmla="*/ 227 w 397"/>
                <a:gd name="T15" fmla="*/ 57 h 341"/>
                <a:gd name="T16" fmla="*/ 340 w 397"/>
                <a:gd name="T17" fmla="*/ 57 h 341"/>
                <a:gd name="T18" fmla="*/ 340 w 397"/>
                <a:gd name="T19" fmla="*/ 0 h 341"/>
                <a:gd name="T20" fmla="*/ 397 w 397"/>
                <a:gd name="T21" fmla="*/ 0 h 341"/>
                <a:gd name="T22" fmla="*/ 397 w 397"/>
                <a:gd name="T23" fmla="*/ 341 h 341"/>
                <a:gd name="T24" fmla="*/ 57 w 397"/>
                <a:gd name="T25" fmla="*/ 341 h 341"/>
                <a:gd name="T26" fmla="*/ 57 w 397"/>
                <a:gd name="T27" fmla="*/ 284 h 341"/>
                <a:gd name="T28" fmla="*/ 0 w 397"/>
                <a:gd name="T29" fmla="*/ 28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28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B346381F-DAD3-4344-A7E9-5193D05CA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00"/>
              <a:ext cx="226" cy="511"/>
            </a:xfrm>
            <a:custGeom>
              <a:avLst/>
              <a:gdLst>
                <a:gd name="T0" fmla="*/ 113 w 226"/>
                <a:gd name="T1" fmla="*/ 0 h 511"/>
                <a:gd name="T2" fmla="*/ 226 w 226"/>
                <a:gd name="T3" fmla="*/ 0 h 511"/>
                <a:gd name="T4" fmla="*/ 226 w 226"/>
                <a:gd name="T5" fmla="*/ 397 h 511"/>
                <a:gd name="T6" fmla="*/ 170 w 226"/>
                <a:gd name="T7" fmla="*/ 397 h 511"/>
                <a:gd name="T8" fmla="*/ 170 w 226"/>
                <a:gd name="T9" fmla="*/ 511 h 511"/>
                <a:gd name="T10" fmla="*/ 113 w 226"/>
                <a:gd name="T11" fmla="*/ 511 h 511"/>
                <a:gd name="T12" fmla="*/ 113 w 226"/>
                <a:gd name="T13" fmla="*/ 454 h 511"/>
                <a:gd name="T14" fmla="*/ 56 w 226"/>
                <a:gd name="T15" fmla="*/ 454 h 511"/>
                <a:gd name="T16" fmla="*/ 56 w 226"/>
                <a:gd name="T17" fmla="*/ 397 h 511"/>
                <a:gd name="T18" fmla="*/ 0 w 226"/>
                <a:gd name="T19" fmla="*/ 397 h 511"/>
                <a:gd name="T20" fmla="*/ 0 w 226"/>
                <a:gd name="T21" fmla="*/ 284 h 511"/>
                <a:gd name="T22" fmla="*/ 56 w 226"/>
                <a:gd name="T23" fmla="*/ 284 h 511"/>
                <a:gd name="T24" fmla="*/ 56 w 226"/>
                <a:gd name="T25" fmla="*/ 170 h 511"/>
                <a:gd name="T26" fmla="*/ 0 w 226"/>
                <a:gd name="T27" fmla="*/ 170 h 511"/>
                <a:gd name="T28" fmla="*/ 0 w 226"/>
                <a:gd name="T29" fmla="*/ 114 h 511"/>
                <a:gd name="T30" fmla="*/ 113 w 226"/>
                <a:gd name="T31" fmla="*/ 114 h 511"/>
                <a:gd name="T32" fmla="*/ 113 w 226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511">
                  <a:moveTo>
                    <a:pt x="113" y="0"/>
                  </a:moveTo>
                  <a:lnTo>
                    <a:pt x="226" y="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D85A1B1D-CB7C-4110-A9F5-49BCD557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00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57 w 284"/>
                <a:gd name="T3" fmla="*/ 397 h 397"/>
                <a:gd name="T4" fmla="*/ 57 w 284"/>
                <a:gd name="T5" fmla="*/ 340 h 397"/>
                <a:gd name="T6" fmla="*/ 227 w 284"/>
                <a:gd name="T7" fmla="*/ 340 h 397"/>
                <a:gd name="T8" fmla="*/ 227 w 284"/>
                <a:gd name="T9" fmla="*/ 227 h 397"/>
                <a:gd name="T10" fmla="*/ 284 w 284"/>
                <a:gd name="T11" fmla="*/ 227 h 397"/>
                <a:gd name="T12" fmla="*/ 284 w 284"/>
                <a:gd name="T13" fmla="*/ 114 h 397"/>
                <a:gd name="T14" fmla="*/ 227 w 284"/>
                <a:gd name="T15" fmla="*/ 114 h 397"/>
                <a:gd name="T16" fmla="*/ 227 w 284"/>
                <a:gd name="T17" fmla="*/ 57 h 397"/>
                <a:gd name="T18" fmla="*/ 171 w 284"/>
                <a:gd name="T19" fmla="*/ 57 h 397"/>
                <a:gd name="T20" fmla="*/ 171 w 284"/>
                <a:gd name="T21" fmla="*/ 0 h 397"/>
                <a:gd name="T22" fmla="*/ 57 w 284"/>
                <a:gd name="T23" fmla="*/ 0 h 397"/>
                <a:gd name="T24" fmla="*/ 57 w 284"/>
                <a:gd name="T25" fmla="*/ 57 h 397"/>
                <a:gd name="T26" fmla="*/ 0 w 284"/>
                <a:gd name="T27" fmla="*/ 57 h 397"/>
                <a:gd name="T28" fmla="*/ 0 w 28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06CFFA6E-D364-41C6-AF56-BC6DA600F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230"/>
              <a:ext cx="397" cy="227"/>
            </a:xfrm>
            <a:custGeom>
              <a:avLst/>
              <a:gdLst>
                <a:gd name="T0" fmla="*/ 397 w 397"/>
                <a:gd name="T1" fmla="*/ 227 h 227"/>
                <a:gd name="T2" fmla="*/ 284 w 397"/>
                <a:gd name="T3" fmla="*/ 227 h 227"/>
                <a:gd name="T4" fmla="*/ 284 w 397"/>
                <a:gd name="T5" fmla="*/ 170 h 227"/>
                <a:gd name="T6" fmla="*/ 170 w 397"/>
                <a:gd name="T7" fmla="*/ 170 h 227"/>
                <a:gd name="T8" fmla="*/ 170 w 397"/>
                <a:gd name="T9" fmla="*/ 227 h 227"/>
                <a:gd name="T10" fmla="*/ 113 w 397"/>
                <a:gd name="T11" fmla="*/ 227 h 227"/>
                <a:gd name="T12" fmla="*/ 113 w 397"/>
                <a:gd name="T13" fmla="*/ 170 h 227"/>
                <a:gd name="T14" fmla="*/ 0 w 397"/>
                <a:gd name="T15" fmla="*/ 170 h 227"/>
                <a:gd name="T16" fmla="*/ 0 w 397"/>
                <a:gd name="T17" fmla="*/ 57 h 227"/>
                <a:gd name="T18" fmla="*/ 227 w 397"/>
                <a:gd name="T19" fmla="*/ 57 h 227"/>
                <a:gd name="T20" fmla="*/ 227 w 397"/>
                <a:gd name="T21" fmla="*/ 0 h 227"/>
                <a:gd name="T22" fmla="*/ 397 w 397"/>
                <a:gd name="T23" fmla="*/ 0 h 227"/>
                <a:gd name="T24" fmla="*/ 397 w 397"/>
                <a:gd name="T25" fmla="*/ 170 h 227"/>
                <a:gd name="T26" fmla="*/ 397 w 397"/>
                <a:gd name="T2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27">
                  <a:moveTo>
                    <a:pt x="397" y="227"/>
                  </a:move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9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C07ABA12-F689-4893-920F-FF171D121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06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57 h 227"/>
                <a:gd name="T8" fmla="*/ 57 w 227"/>
                <a:gd name="T9" fmla="*/ 57 h 227"/>
                <a:gd name="T10" fmla="*/ 57 w 227"/>
                <a:gd name="T11" fmla="*/ 0 h 227"/>
                <a:gd name="T12" fmla="*/ 113 w 227"/>
                <a:gd name="T13" fmla="*/ 0 h 227"/>
                <a:gd name="T14" fmla="*/ 113 w 227"/>
                <a:gd name="T15" fmla="*/ 57 h 227"/>
                <a:gd name="T16" fmla="*/ 170 w 227"/>
                <a:gd name="T17" fmla="*/ 57 h 227"/>
                <a:gd name="T18" fmla="*/ 170 w 227"/>
                <a:gd name="T19" fmla="*/ 170 h 227"/>
                <a:gd name="T20" fmla="*/ 227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F978C80B-6195-40D1-B2C0-F6A496259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114 w 227"/>
                <a:gd name="T3" fmla="*/ 57 h 227"/>
                <a:gd name="T4" fmla="*/ 114 w 227"/>
                <a:gd name="T5" fmla="*/ 0 h 227"/>
                <a:gd name="T6" fmla="*/ 171 w 227"/>
                <a:gd name="T7" fmla="*/ 0 h 227"/>
                <a:gd name="T8" fmla="*/ 171 w 227"/>
                <a:gd name="T9" fmla="*/ 57 h 227"/>
                <a:gd name="T10" fmla="*/ 227 w 227"/>
                <a:gd name="T11" fmla="*/ 57 h 227"/>
                <a:gd name="T12" fmla="*/ 227 w 227"/>
                <a:gd name="T13" fmla="*/ 227 h 227"/>
                <a:gd name="T14" fmla="*/ 57 w 227"/>
                <a:gd name="T15" fmla="*/ 22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EB7F34CF-347A-40C3-82E4-21952075B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1947"/>
              <a:ext cx="340" cy="397"/>
            </a:xfrm>
            <a:custGeom>
              <a:avLst/>
              <a:gdLst>
                <a:gd name="T0" fmla="*/ 0 w 340"/>
                <a:gd name="T1" fmla="*/ 56 h 397"/>
                <a:gd name="T2" fmla="*/ 113 w 340"/>
                <a:gd name="T3" fmla="*/ 56 h 397"/>
                <a:gd name="T4" fmla="*/ 113 w 340"/>
                <a:gd name="T5" fmla="*/ 0 h 397"/>
                <a:gd name="T6" fmla="*/ 283 w 340"/>
                <a:gd name="T7" fmla="*/ 0 h 397"/>
                <a:gd name="T8" fmla="*/ 283 w 340"/>
                <a:gd name="T9" fmla="*/ 113 h 397"/>
                <a:gd name="T10" fmla="*/ 340 w 340"/>
                <a:gd name="T11" fmla="*/ 113 h 397"/>
                <a:gd name="T12" fmla="*/ 340 w 340"/>
                <a:gd name="T13" fmla="*/ 340 h 397"/>
                <a:gd name="T14" fmla="*/ 283 w 340"/>
                <a:gd name="T15" fmla="*/ 340 h 397"/>
                <a:gd name="T16" fmla="*/ 283 w 340"/>
                <a:gd name="T17" fmla="*/ 397 h 397"/>
                <a:gd name="T18" fmla="*/ 113 w 340"/>
                <a:gd name="T19" fmla="*/ 397 h 397"/>
                <a:gd name="T20" fmla="*/ 113 w 340"/>
                <a:gd name="T21" fmla="*/ 283 h 397"/>
                <a:gd name="T22" fmla="*/ 56 w 340"/>
                <a:gd name="T23" fmla="*/ 283 h 397"/>
                <a:gd name="T24" fmla="*/ 56 w 340"/>
                <a:gd name="T25" fmla="*/ 113 h 397"/>
                <a:gd name="T26" fmla="*/ 0 w 340"/>
                <a:gd name="T27" fmla="*/ 113 h 397"/>
                <a:gd name="T28" fmla="*/ 0 w 340"/>
                <a:gd name="T29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97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30" name="Group 966">
            <a:extLst>
              <a:ext uri="{FF2B5EF4-FFF2-40B4-BE49-F238E27FC236}">
                <a16:creationId xmlns:a16="http://schemas.microsoft.com/office/drawing/2014/main" id="{A2509148-7BC3-4C89-A932-52D2DAB6FFC9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209550"/>
            <a:ext cx="9180513" cy="9271000"/>
            <a:chOff x="1084" y="132"/>
            <a:chExt cx="5783" cy="5840"/>
          </a:xfrm>
        </p:grpSpPr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53A851AD-E986-467D-ABAA-15898F143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34"/>
              <a:ext cx="283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57 h 227"/>
                <a:gd name="T4" fmla="*/ 57 w 284"/>
                <a:gd name="T5" fmla="*/ 57 h 227"/>
                <a:gd name="T6" fmla="*/ 57 w 284"/>
                <a:gd name="T7" fmla="*/ 0 h 227"/>
                <a:gd name="T8" fmla="*/ 227 w 284"/>
                <a:gd name="T9" fmla="*/ 0 h 227"/>
                <a:gd name="T10" fmla="*/ 227 w 284"/>
                <a:gd name="T11" fmla="*/ 57 h 227"/>
                <a:gd name="T12" fmla="*/ 170 w 284"/>
                <a:gd name="T13" fmla="*/ 57 h 227"/>
                <a:gd name="T14" fmla="*/ 170 w 284"/>
                <a:gd name="T15" fmla="*/ 114 h 227"/>
                <a:gd name="T16" fmla="*/ 284 w 284"/>
                <a:gd name="T17" fmla="*/ 114 h 227"/>
                <a:gd name="T18" fmla="*/ 284 w 284"/>
                <a:gd name="T19" fmla="*/ 170 h 227"/>
                <a:gd name="T20" fmla="*/ 227 w 284"/>
                <a:gd name="T21" fmla="*/ 170 h 227"/>
                <a:gd name="T22" fmla="*/ 227 w 284"/>
                <a:gd name="T23" fmla="*/ 227 h 227"/>
                <a:gd name="T24" fmla="*/ 57 w 284"/>
                <a:gd name="T25" fmla="*/ 227 h 227"/>
                <a:gd name="T26" fmla="*/ 57 w 284"/>
                <a:gd name="T27" fmla="*/ 114 h 227"/>
                <a:gd name="T28" fmla="*/ 0 w 284"/>
                <a:gd name="T29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35DA2AC0-7751-4F78-BDEF-EC02CF16C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567" cy="510"/>
            </a:xfrm>
            <a:custGeom>
              <a:avLst/>
              <a:gdLst>
                <a:gd name="T0" fmla="*/ 284 w 567"/>
                <a:gd name="T1" fmla="*/ 0 h 510"/>
                <a:gd name="T2" fmla="*/ 284 w 567"/>
                <a:gd name="T3" fmla="*/ 57 h 510"/>
                <a:gd name="T4" fmla="*/ 227 w 567"/>
                <a:gd name="T5" fmla="*/ 57 h 510"/>
                <a:gd name="T6" fmla="*/ 227 w 567"/>
                <a:gd name="T7" fmla="*/ 114 h 510"/>
                <a:gd name="T8" fmla="*/ 57 w 567"/>
                <a:gd name="T9" fmla="*/ 114 h 510"/>
                <a:gd name="T10" fmla="*/ 57 w 567"/>
                <a:gd name="T11" fmla="*/ 227 h 510"/>
                <a:gd name="T12" fmla="*/ 0 w 567"/>
                <a:gd name="T13" fmla="*/ 227 h 510"/>
                <a:gd name="T14" fmla="*/ 0 w 567"/>
                <a:gd name="T15" fmla="*/ 284 h 510"/>
                <a:gd name="T16" fmla="*/ 57 w 567"/>
                <a:gd name="T17" fmla="*/ 284 h 510"/>
                <a:gd name="T18" fmla="*/ 57 w 567"/>
                <a:gd name="T19" fmla="*/ 397 h 510"/>
                <a:gd name="T20" fmla="*/ 170 w 567"/>
                <a:gd name="T21" fmla="*/ 397 h 510"/>
                <a:gd name="T22" fmla="*/ 170 w 567"/>
                <a:gd name="T23" fmla="*/ 510 h 510"/>
                <a:gd name="T24" fmla="*/ 397 w 567"/>
                <a:gd name="T25" fmla="*/ 510 h 510"/>
                <a:gd name="T26" fmla="*/ 397 w 567"/>
                <a:gd name="T27" fmla="*/ 454 h 510"/>
                <a:gd name="T28" fmla="*/ 454 w 567"/>
                <a:gd name="T29" fmla="*/ 454 h 510"/>
                <a:gd name="T30" fmla="*/ 454 w 567"/>
                <a:gd name="T31" fmla="*/ 397 h 510"/>
                <a:gd name="T32" fmla="*/ 511 w 567"/>
                <a:gd name="T33" fmla="*/ 397 h 510"/>
                <a:gd name="T34" fmla="*/ 511 w 567"/>
                <a:gd name="T35" fmla="*/ 284 h 510"/>
                <a:gd name="T36" fmla="*/ 567 w 567"/>
                <a:gd name="T37" fmla="*/ 284 h 510"/>
                <a:gd name="T38" fmla="*/ 567 w 567"/>
                <a:gd name="T39" fmla="*/ 170 h 510"/>
                <a:gd name="T40" fmla="*/ 511 w 567"/>
                <a:gd name="T41" fmla="*/ 170 h 510"/>
                <a:gd name="T42" fmla="*/ 511 w 567"/>
                <a:gd name="T43" fmla="*/ 114 h 510"/>
                <a:gd name="T44" fmla="*/ 340 w 567"/>
                <a:gd name="T45" fmla="*/ 114 h 510"/>
                <a:gd name="T46" fmla="*/ 340 w 567"/>
                <a:gd name="T47" fmla="*/ 0 h 510"/>
                <a:gd name="T48" fmla="*/ 284 w 567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0">
                  <a:moveTo>
                    <a:pt x="284" y="0"/>
                  </a:move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10BCB7B4-ABE9-46C2-A105-9AFEDE2EA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740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170 w 170"/>
                <a:gd name="T3" fmla="*/ 227 h 227"/>
                <a:gd name="T4" fmla="*/ 0 w 170"/>
                <a:gd name="T5" fmla="*/ 227 h 227"/>
                <a:gd name="T6" fmla="*/ 0 w 170"/>
                <a:gd name="T7" fmla="*/ 57 h 227"/>
                <a:gd name="T8" fmla="*/ 113 w 170"/>
                <a:gd name="T9" fmla="*/ 57 h 227"/>
                <a:gd name="T10" fmla="*/ 113 w 170"/>
                <a:gd name="T11" fmla="*/ 0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50E26671-73EC-42AC-BB77-1DD498818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797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70 h 170"/>
                <a:gd name="T4" fmla="*/ 170 w 170"/>
                <a:gd name="T5" fmla="*/ 17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0 h 170"/>
                <a:gd name="T12" fmla="*/ 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B275E877-B0E2-4222-A0C7-C85F27E3F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454" cy="397"/>
            </a:xfrm>
            <a:custGeom>
              <a:avLst/>
              <a:gdLst>
                <a:gd name="T0" fmla="*/ 284 w 454"/>
                <a:gd name="T1" fmla="*/ 0 h 397"/>
                <a:gd name="T2" fmla="*/ 284 w 454"/>
                <a:gd name="T3" fmla="*/ 57 h 397"/>
                <a:gd name="T4" fmla="*/ 227 w 454"/>
                <a:gd name="T5" fmla="*/ 57 h 397"/>
                <a:gd name="T6" fmla="*/ 227 w 454"/>
                <a:gd name="T7" fmla="*/ 170 h 397"/>
                <a:gd name="T8" fmla="*/ 0 w 454"/>
                <a:gd name="T9" fmla="*/ 170 h 397"/>
                <a:gd name="T10" fmla="*/ 0 w 454"/>
                <a:gd name="T11" fmla="*/ 284 h 397"/>
                <a:gd name="T12" fmla="*/ 113 w 454"/>
                <a:gd name="T13" fmla="*/ 284 h 397"/>
                <a:gd name="T14" fmla="*/ 113 w 454"/>
                <a:gd name="T15" fmla="*/ 397 h 397"/>
                <a:gd name="T16" fmla="*/ 170 w 454"/>
                <a:gd name="T17" fmla="*/ 397 h 397"/>
                <a:gd name="T18" fmla="*/ 170 w 454"/>
                <a:gd name="T19" fmla="*/ 340 h 397"/>
                <a:gd name="T20" fmla="*/ 284 w 454"/>
                <a:gd name="T21" fmla="*/ 340 h 397"/>
                <a:gd name="T22" fmla="*/ 284 w 454"/>
                <a:gd name="T23" fmla="*/ 284 h 397"/>
                <a:gd name="T24" fmla="*/ 340 w 454"/>
                <a:gd name="T25" fmla="*/ 284 h 397"/>
                <a:gd name="T26" fmla="*/ 340 w 454"/>
                <a:gd name="T27" fmla="*/ 227 h 397"/>
                <a:gd name="T28" fmla="*/ 454 w 454"/>
                <a:gd name="T29" fmla="*/ 227 h 397"/>
                <a:gd name="T30" fmla="*/ 454 w 454"/>
                <a:gd name="T31" fmla="*/ 57 h 397"/>
                <a:gd name="T32" fmla="*/ 397 w 454"/>
                <a:gd name="T33" fmla="*/ 57 h 397"/>
                <a:gd name="T34" fmla="*/ 397 w 454"/>
                <a:gd name="T35" fmla="*/ 0 h 397"/>
                <a:gd name="T36" fmla="*/ 28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284" y="0"/>
                  </a:moveTo>
                  <a:lnTo>
                    <a:pt x="284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4797AA40-5956-4B57-81A3-5F0569D9A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251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0 w 340"/>
                <a:gd name="T3" fmla="*/ 227 h 397"/>
                <a:gd name="T4" fmla="*/ 57 w 340"/>
                <a:gd name="T5" fmla="*/ 227 h 397"/>
                <a:gd name="T6" fmla="*/ 57 w 340"/>
                <a:gd name="T7" fmla="*/ 283 h 397"/>
                <a:gd name="T8" fmla="*/ 113 w 340"/>
                <a:gd name="T9" fmla="*/ 283 h 397"/>
                <a:gd name="T10" fmla="*/ 113 w 340"/>
                <a:gd name="T11" fmla="*/ 340 h 397"/>
                <a:gd name="T12" fmla="*/ 170 w 340"/>
                <a:gd name="T13" fmla="*/ 340 h 397"/>
                <a:gd name="T14" fmla="*/ 170 w 340"/>
                <a:gd name="T15" fmla="*/ 397 h 397"/>
                <a:gd name="T16" fmla="*/ 227 w 340"/>
                <a:gd name="T17" fmla="*/ 397 h 397"/>
                <a:gd name="T18" fmla="*/ 227 w 340"/>
                <a:gd name="T19" fmla="*/ 283 h 397"/>
                <a:gd name="T20" fmla="*/ 283 w 340"/>
                <a:gd name="T21" fmla="*/ 283 h 397"/>
                <a:gd name="T22" fmla="*/ 283 w 340"/>
                <a:gd name="T23" fmla="*/ 227 h 397"/>
                <a:gd name="T24" fmla="*/ 340 w 340"/>
                <a:gd name="T25" fmla="*/ 227 h 397"/>
                <a:gd name="T26" fmla="*/ 340 w 340"/>
                <a:gd name="T27" fmla="*/ 170 h 397"/>
                <a:gd name="T28" fmla="*/ 283 w 340"/>
                <a:gd name="T29" fmla="*/ 170 h 397"/>
                <a:gd name="T30" fmla="*/ 283 w 340"/>
                <a:gd name="T31" fmla="*/ 57 h 397"/>
                <a:gd name="T32" fmla="*/ 227 w 340"/>
                <a:gd name="T33" fmla="*/ 57 h 397"/>
                <a:gd name="T34" fmla="*/ 227 w 340"/>
                <a:gd name="T35" fmla="*/ 113 h 397"/>
                <a:gd name="T36" fmla="*/ 170 w 340"/>
                <a:gd name="T37" fmla="*/ 113 h 397"/>
                <a:gd name="T38" fmla="*/ 170 w 340"/>
                <a:gd name="T39" fmla="*/ 57 h 397"/>
                <a:gd name="T40" fmla="*/ 57 w 340"/>
                <a:gd name="T41" fmla="*/ 57 h 397"/>
                <a:gd name="T42" fmla="*/ 57 w 340"/>
                <a:gd name="T43" fmla="*/ 0 h 397"/>
                <a:gd name="T44" fmla="*/ 0 w 340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DB924E28-979C-48BB-A76E-7C37F7996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308"/>
              <a:ext cx="283" cy="226"/>
            </a:xfrm>
            <a:custGeom>
              <a:avLst/>
              <a:gdLst>
                <a:gd name="T0" fmla="*/ 113 w 283"/>
                <a:gd name="T1" fmla="*/ 0 h 226"/>
                <a:gd name="T2" fmla="*/ 227 w 283"/>
                <a:gd name="T3" fmla="*/ 0 h 226"/>
                <a:gd name="T4" fmla="*/ 227 w 283"/>
                <a:gd name="T5" fmla="*/ 56 h 226"/>
                <a:gd name="T6" fmla="*/ 283 w 283"/>
                <a:gd name="T7" fmla="*/ 56 h 226"/>
                <a:gd name="T8" fmla="*/ 283 w 283"/>
                <a:gd name="T9" fmla="*/ 170 h 226"/>
                <a:gd name="T10" fmla="*/ 227 w 283"/>
                <a:gd name="T11" fmla="*/ 170 h 226"/>
                <a:gd name="T12" fmla="*/ 227 w 283"/>
                <a:gd name="T13" fmla="*/ 226 h 226"/>
                <a:gd name="T14" fmla="*/ 56 w 283"/>
                <a:gd name="T15" fmla="*/ 226 h 226"/>
                <a:gd name="T16" fmla="*/ 56 w 283"/>
                <a:gd name="T17" fmla="*/ 170 h 226"/>
                <a:gd name="T18" fmla="*/ 0 w 283"/>
                <a:gd name="T19" fmla="*/ 170 h 226"/>
                <a:gd name="T20" fmla="*/ 0 w 283"/>
                <a:gd name="T21" fmla="*/ 113 h 226"/>
                <a:gd name="T22" fmla="*/ 56 w 283"/>
                <a:gd name="T23" fmla="*/ 113 h 226"/>
                <a:gd name="T24" fmla="*/ 56 w 283"/>
                <a:gd name="T25" fmla="*/ 56 h 226"/>
                <a:gd name="T26" fmla="*/ 113 w 283"/>
                <a:gd name="T27" fmla="*/ 56 h 226"/>
                <a:gd name="T28" fmla="*/ 113 w 283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6">
                  <a:moveTo>
                    <a:pt x="113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56" y="226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9D92B4C0-820D-447A-A000-E68EC759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58"/>
              <a:ext cx="171" cy="397"/>
            </a:xfrm>
            <a:custGeom>
              <a:avLst/>
              <a:gdLst>
                <a:gd name="T0" fmla="*/ 114 w 171"/>
                <a:gd name="T1" fmla="*/ 0 h 397"/>
                <a:gd name="T2" fmla="*/ 0 w 171"/>
                <a:gd name="T3" fmla="*/ 0 h 397"/>
                <a:gd name="T4" fmla="*/ 0 w 171"/>
                <a:gd name="T5" fmla="*/ 397 h 397"/>
                <a:gd name="T6" fmla="*/ 57 w 171"/>
                <a:gd name="T7" fmla="*/ 397 h 397"/>
                <a:gd name="T8" fmla="*/ 57 w 171"/>
                <a:gd name="T9" fmla="*/ 284 h 397"/>
                <a:gd name="T10" fmla="*/ 114 w 171"/>
                <a:gd name="T11" fmla="*/ 284 h 397"/>
                <a:gd name="T12" fmla="*/ 114 w 171"/>
                <a:gd name="T13" fmla="*/ 170 h 397"/>
                <a:gd name="T14" fmla="*/ 171 w 171"/>
                <a:gd name="T15" fmla="*/ 170 h 397"/>
                <a:gd name="T16" fmla="*/ 171 w 171"/>
                <a:gd name="T17" fmla="*/ 57 h 397"/>
                <a:gd name="T18" fmla="*/ 114 w 171"/>
                <a:gd name="T19" fmla="*/ 57 h 397"/>
                <a:gd name="T20" fmla="*/ 114 w 171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397">
                  <a:moveTo>
                    <a:pt x="114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770FF903-C8FA-42EC-A44B-ABA9A8C20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875"/>
              <a:ext cx="454" cy="567"/>
            </a:xfrm>
            <a:custGeom>
              <a:avLst/>
              <a:gdLst>
                <a:gd name="T0" fmla="*/ 283 w 454"/>
                <a:gd name="T1" fmla="*/ 567 h 567"/>
                <a:gd name="T2" fmla="*/ 0 w 454"/>
                <a:gd name="T3" fmla="*/ 567 h 567"/>
                <a:gd name="T4" fmla="*/ 0 w 454"/>
                <a:gd name="T5" fmla="*/ 396 h 567"/>
                <a:gd name="T6" fmla="*/ 57 w 454"/>
                <a:gd name="T7" fmla="*/ 396 h 567"/>
                <a:gd name="T8" fmla="*/ 57 w 454"/>
                <a:gd name="T9" fmla="*/ 170 h 567"/>
                <a:gd name="T10" fmla="*/ 113 w 454"/>
                <a:gd name="T11" fmla="*/ 170 h 567"/>
                <a:gd name="T12" fmla="*/ 113 w 454"/>
                <a:gd name="T13" fmla="*/ 0 h 567"/>
                <a:gd name="T14" fmla="*/ 170 w 454"/>
                <a:gd name="T15" fmla="*/ 0 h 567"/>
                <a:gd name="T16" fmla="*/ 170 w 454"/>
                <a:gd name="T17" fmla="*/ 56 h 567"/>
                <a:gd name="T18" fmla="*/ 227 w 454"/>
                <a:gd name="T19" fmla="*/ 56 h 567"/>
                <a:gd name="T20" fmla="*/ 227 w 454"/>
                <a:gd name="T21" fmla="*/ 170 h 567"/>
                <a:gd name="T22" fmla="*/ 340 w 454"/>
                <a:gd name="T23" fmla="*/ 170 h 567"/>
                <a:gd name="T24" fmla="*/ 340 w 454"/>
                <a:gd name="T25" fmla="*/ 113 h 567"/>
                <a:gd name="T26" fmla="*/ 397 w 454"/>
                <a:gd name="T27" fmla="*/ 113 h 567"/>
                <a:gd name="T28" fmla="*/ 397 w 454"/>
                <a:gd name="T29" fmla="*/ 226 h 567"/>
                <a:gd name="T30" fmla="*/ 454 w 454"/>
                <a:gd name="T31" fmla="*/ 226 h 567"/>
                <a:gd name="T32" fmla="*/ 454 w 454"/>
                <a:gd name="T33" fmla="*/ 340 h 567"/>
                <a:gd name="T34" fmla="*/ 397 w 454"/>
                <a:gd name="T35" fmla="*/ 340 h 567"/>
                <a:gd name="T36" fmla="*/ 397 w 454"/>
                <a:gd name="T37" fmla="*/ 283 h 567"/>
                <a:gd name="T38" fmla="*/ 283 w 454"/>
                <a:gd name="T39" fmla="*/ 283 h 567"/>
                <a:gd name="T40" fmla="*/ 283 w 454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283" y="567"/>
                  </a:moveTo>
                  <a:lnTo>
                    <a:pt x="0" y="567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9053EBBF-0FE7-4F55-85AC-F8657DA6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35"/>
              <a:ext cx="680" cy="737"/>
            </a:xfrm>
            <a:custGeom>
              <a:avLst/>
              <a:gdLst>
                <a:gd name="T0" fmla="*/ 340 w 680"/>
                <a:gd name="T1" fmla="*/ 681 h 737"/>
                <a:gd name="T2" fmla="*/ 227 w 680"/>
                <a:gd name="T3" fmla="*/ 681 h 737"/>
                <a:gd name="T4" fmla="*/ 227 w 680"/>
                <a:gd name="T5" fmla="*/ 624 h 737"/>
                <a:gd name="T6" fmla="*/ 170 w 680"/>
                <a:gd name="T7" fmla="*/ 624 h 737"/>
                <a:gd name="T8" fmla="*/ 170 w 680"/>
                <a:gd name="T9" fmla="*/ 737 h 737"/>
                <a:gd name="T10" fmla="*/ 56 w 680"/>
                <a:gd name="T11" fmla="*/ 737 h 737"/>
                <a:gd name="T12" fmla="*/ 56 w 680"/>
                <a:gd name="T13" fmla="*/ 624 h 737"/>
                <a:gd name="T14" fmla="*/ 0 w 680"/>
                <a:gd name="T15" fmla="*/ 624 h 737"/>
                <a:gd name="T16" fmla="*/ 0 w 680"/>
                <a:gd name="T17" fmla="*/ 567 h 737"/>
                <a:gd name="T18" fmla="*/ 56 w 680"/>
                <a:gd name="T19" fmla="*/ 567 h 737"/>
                <a:gd name="T20" fmla="*/ 56 w 680"/>
                <a:gd name="T21" fmla="*/ 511 h 737"/>
                <a:gd name="T22" fmla="*/ 113 w 680"/>
                <a:gd name="T23" fmla="*/ 511 h 737"/>
                <a:gd name="T24" fmla="*/ 113 w 680"/>
                <a:gd name="T25" fmla="*/ 454 h 737"/>
                <a:gd name="T26" fmla="*/ 56 w 680"/>
                <a:gd name="T27" fmla="*/ 454 h 737"/>
                <a:gd name="T28" fmla="*/ 56 w 680"/>
                <a:gd name="T29" fmla="*/ 341 h 737"/>
                <a:gd name="T30" fmla="*/ 113 w 680"/>
                <a:gd name="T31" fmla="*/ 341 h 737"/>
                <a:gd name="T32" fmla="*/ 113 w 680"/>
                <a:gd name="T33" fmla="*/ 284 h 737"/>
                <a:gd name="T34" fmla="*/ 170 w 680"/>
                <a:gd name="T35" fmla="*/ 284 h 737"/>
                <a:gd name="T36" fmla="*/ 170 w 680"/>
                <a:gd name="T37" fmla="*/ 170 h 737"/>
                <a:gd name="T38" fmla="*/ 227 w 680"/>
                <a:gd name="T39" fmla="*/ 170 h 737"/>
                <a:gd name="T40" fmla="*/ 227 w 680"/>
                <a:gd name="T41" fmla="*/ 57 h 737"/>
                <a:gd name="T42" fmla="*/ 283 w 680"/>
                <a:gd name="T43" fmla="*/ 57 h 737"/>
                <a:gd name="T44" fmla="*/ 283 w 680"/>
                <a:gd name="T45" fmla="*/ 0 h 737"/>
                <a:gd name="T46" fmla="*/ 397 w 680"/>
                <a:gd name="T47" fmla="*/ 0 h 737"/>
                <a:gd name="T48" fmla="*/ 397 w 680"/>
                <a:gd name="T49" fmla="*/ 57 h 737"/>
                <a:gd name="T50" fmla="*/ 453 w 680"/>
                <a:gd name="T51" fmla="*/ 57 h 737"/>
                <a:gd name="T52" fmla="*/ 453 w 680"/>
                <a:gd name="T53" fmla="*/ 0 h 737"/>
                <a:gd name="T54" fmla="*/ 510 w 680"/>
                <a:gd name="T55" fmla="*/ 0 h 737"/>
                <a:gd name="T56" fmla="*/ 510 w 680"/>
                <a:gd name="T57" fmla="*/ 57 h 737"/>
                <a:gd name="T58" fmla="*/ 624 w 680"/>
                <a:gd name="T59" fmla="*/ 57 h 737"/>
                <a:gd name="T60" fmla="*/ 624 w 680"/>
                <a:gd name="T61" fmla="*/ 114 h 737"/>
                <a:gd name="T62" fmla="*/ 680 w 680"/>
                <a:gd name="T63" fmla="*/ 114 h 737"/>
                <a:gd name="T64" fmla="*/ 680 w 680"/>
                <a:gd name="T65" fmla="*/ 454 h 737"/>
                <a:gd name="T66" fmla="*/ 567 w 680"/>
                <a:gd name="T67" fmla="*/ 454 h 737"/>
                <a:gd name="T68" fmla="*/ 567 w 680"/>
                <a:gd name="T69" fmla="*/ 511 h 737"/>
                <a:gd name="T70" fmla="*/ 453 w 680"/>
                <a:gd name="T71" fmla="*/ 511 h 737"/>
                <a:gd name="T72" fmla="*/ 453 w 680"/>
                <a:gd name="T73" fmla="*/ 624 h 737"/>
                <a:gd name="T74" fmla="*/ 340 w 680"/>
                <a:gd name="T75" fmla="*/ 624 h 737"/>
                <a:gd name="T76" fmla="*/ 340 w 680"/>
                <a:gd name="T77" fmla="*/ 6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737">
                  <a:moveTo>
                    <a:pt x="340" y="681"/>
                  </a:moveTo>
                  <a:lnTo>
                    <a:pt x="227" y="68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453" y="511"/>
                  </a:lnTo>
                  <a:lnTo>
                    <a:pt x="453" y="624"/>
                  </a:lnTo>
                  <a:lnTo>
                    <a:pt x="340" y="624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93D327FA-65FA-4655-B9D6-02E01FFAD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895"/>
              <a:ext cx="397" cy="681"/>
            </a:xfrm>
            <a:custGeom>
              <a:avLst/>
              <a:gdLst>
                <a:gd name="T0" fmla="*/ 340 w 397"/>
                <a:gd name="T1" fmla="*/ 681 h 681"/>
                <a:gd name="T2" fmla="*/ 340 w 397"/>
                <a:gd name="T3" fmla="*/ 624 h 681"/>
                <a:gd name="T4" fmla="*/ 283 w 397"/>
                <a:gd name="T5" fmla="*/ 624 h 681"/>
                <a:gd name="T6" fmla="*/ 283 w 397"/>
                <a:gd name="T7" fmla="*/ 567 h 681"/>
                <a:gd name="T8" fmla="*/ 227 w 397"/>
                <a:gd name="T9" fmla="*/ 567 h 681"/>
                <a:gd name="T10" fmla="*/ 227 w 397"/>
                <a:gd name="T11" fmla="*/ 454 h 681"/>
                <a:gd name="T12" fmla="*/ 283 w 397"/>
                <a:gd name="T13" fmla="*/ 454 h 681"/>
                <a:gd name="T14" fmla="*/ 283 w 397"/>
                <a:gd name="T15" fmla="*/ 397 h 681"/>
                <a:gd name="T16" fmla="*/ 397 w 397"/>
                <a:gd name="T17" fmla="*/ 397 h 681"/>
                <a:gd name="T18" fmla="*/ 397 w 397"/>
                <a:gd name="T19" fmla="*/ 284 h 681"/>
                <a:gd name="T20" fmla="*/ 340 w 397"/>
                <a:gd name="T21" fmla="*/ 284 h 681"/>
                <a:gd name="T22" fmla="*/ 340 w 397"/>
                <a:gd name="T23" fmla="*/ 170 h 681"/>
                <a:gd name="T24" fmla="*/ 283 w 397"/>
                <a:gd name="T25" fmla="*/ 170 h 681"/>
                <a:gd name="T26" fmla="*/ 283 w 397"/>
                <a:gd name="T27" fmla="*/ 0 h 681"/>
                <a:gd name="T28" fmla="*/ 227 w 397"/>
                <a:gd name="T29" fmla="*/ 0 h 681"/>
                <a:gd name="T30" fmla="*/ 227 w 397"/>
                <a:gd name="T31" fmla="*/ 57 h 681"/>
                <a:gd name="T32" fmla="*/ 170 w 397"/>
                <a:gd name="T33" fmla="*/ 57 h 681"/>
                <a:gd name="T34" fmla="*/ 170 w 397"/>
                <a:gd name="T35" fmla="*/ 114 h 681"/>
                <a:gd name="T36" fmla="*/ 57 w 397"/>
                <a:gd name="T37" fmla="*/ 114 h 681"/>
                <a:gd name="T38" fmla="*/ 0 w 397"/>
                <a:gd name="T39" fmla="*/ 114 h 681"/>
                <a:gd name="T40" fmla="*/ 0 w 397"/>
                <a:gd name="T41" fmla="*/ 227 h 681"/>
                <a:gd name="T42" fmla="*/ 57 w 397"/>
                <a:gd name="T43" fmla="*/ 227 h 681"/>
                <a:gd name="T44" fmla="*/ 57 w 397"/>
                <a:gd name="T45" fmla="*/ 510 h 681"/>
                <a:gd name="T46" fmla="*/ 113 w 397"/>
                <a:gd name="T47" fmla="*/ 510 h 681"/>
                <a:gd name="T48" fmla="*/ 113 w 397"/>
                <a:gd name="T49" fmla="*/ 624 h 681"/>
                <a:gd name="T50" fmla="*/ 227 w 397"/>
                <a:gd name="T51" fmla="*/ 624 h 681"/>
                <a:gd name="T52" fmla="*/ 227 w 397"/>
                <a:gd name="T53" fmla="*/ 681 h 681"/>
                <a:gd name="T54" fmla="*/ 340 w 397"/>
                <a:gd name="T5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681">
                  <a:moveTo>
                    <a:pt x="340" y="681"/>
                  </a:move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8FEC86B9-4367-4115-BF7D-2477752A8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4895"/>
              <a:ext cx="908" cy="851"/>
            </a:xfrm>
            <a:custGeom>
              <a:avLst/>
              <a:gdLst>
                <a:gd name="T0" fmla="*/ 0 w 908"/>
                <a:gd name="T1" fmla="*/ 510 h 851"/>
                <a:gd name="T2" fmla="*/ 0 w 908"/>
                <a:gd name="T3" fmla="*/ 567 h 851"/>
                <a:gd name="T4" fmla="*/ 57 w 908"/>
                <a:gd name="T5" fmla="*/ 567 h 851"/>
                <a:gd name="T6" fmla="*/ 57 w 908"/>
                <a:gd name="T7" fmla="*/ 624 h 851"/>
                <a:gd name="T8" fmla="*/ 0 w 908"/>
                <a:gd name="T9" fmla="*/ 624 h 851"/>
                <a:gd name="T10" fmla="*/ 0 w 908"/>
                <a:gd name="T11" fmla="*/ 794 h 851"/>
                <a:gd name="T12" fmla="*/ 57 w 908"/>
                <a:gd name="T13" fmla="*/ 794 h 851"/>
                <a:gd name="T14" fmla="*/ 57 w 908"/>
                <a:gd name="T15" fmla="*/ 851 h 851"/>
                <a:gd name="T16" fmla="*/ 171 w 908"/>
                <a:gd name="T17" fmla="*/ 851 h 851"/>
                <a:gd name="T18" fmla="*/ 171 w 908"/>
                <a:gd name="T19" fmla="*/ 737 h 851"/>
                <a:gd name="T20" fmla="*/ 227 w 908"/>
                <a:gd name="T21" fmla="*/ 737 h 851"/>
                <a:gd name="T22" fmla="*/ 227 w 908"/>
                <a:gd name="T23" fmla="*/ 681 h 851"/>
                <a:gd name="T24" fmla="*/ 511 w 908"/>
                <a:gd name="T25" fmla="*/ 681 h 851"/>
                <a:gd name="T26" fmla="*/ 511 w 908"/>
                <a:gd name="T27" fmla="*/ 624 h 851"/>
                <a:gd name="T28" fmla="*/ 624 w 908"/>
                <a:gd name="T29" fmla="*/ 624 h 851"/>
                <a:gd name="T30" fmla="*/ 624 w 908"/>
                <a:gd name="T31" fmla="*/ 681 h 851"/>
                <a:gd name="T32" fmla="*/ 624 w 908"/>
                <a:gd name="T33" fmla="*/ 737 h 851"/>
                <a:gd name="T34" fmla="*/ 681 w 908"/>
                <a:gd name="T35" fmla="*/ 737 h 851"/>
                <a:gd name="T36" fmla="*/ 681 w 908"/>
                <a:gd name="T37" fmla="*/ 681 h 851"/>
                <a:gd name="T38" fmla="*/ 738 w 908"/>
                <a:gd name="T39" fmla="*/ 681 h 851"/>
                <a:gd name="T40" fmla="*/ 738 w 908"/>
                <a:gd name="T41" fmla="*/ 454 h 851"/>
                <a:gd name="T42" fmla="*/ 908 w 908"/>
                <a:gd name="T43" fmla="*/ 454 h 851"/>
                <a:gd name="T44" fmla="*/ 908 w 908"/>
                <a:gd name="T45" fmla="*/ 284 h 851"/>
                <a:gd name="T46" fmla="*/ 851 w 908"/>
                <a:gd name="T47" fmla="*/ 284 h 851"/>
                <a:gd name="T48" fmla="*/ 794 w 908"/>
                <a:gd name="T49" fmla="*/ 284 h 851"/>
                <a:gd name="T50" fmla="*/ 794 w 908"/>
                <a:gd name="T51" fmla="*/ 227 h 851"/>
                <a:gd name="T52" fmla="*/ 738 w 908"/>
                <a:gd name="T53" fmla="*/ 227 h 851"/>
                <a:gd name="T54" fmla="*/ 738 w 908"/>
                <a:gd name="T55" fmla="*/ 170 h 851"/>
                <a:gd name="T56" fmla="*/ 681 w 908"/>
                <a:gd name="T57" fmla="*/ 170 h 851"/>
                <a:gd name="T58" fmla="*/ 681 w 908"/>
                <a:gd name="T59" fmla="*/ 0 h 851"/>
                <a:gd name="T60" fmla="*/ 397 w 908"/>
                <a:gd name="T61" fmla="*/ 0 h 851"/>
                <a:gd name="T62" fmla="*/ 397 w 908"/>
                <a:gd name="T63" fmla="*/ 57 h 851"/>
                <a:gd name="T64" fmla="*/ 341 w 908"/>
                <a:gd name="T65" fmla="*/ 57 h 851"/>
                <a:gd name="T66" fmla="*/ 341 w 908"/>
                <a:gd name="T67" fmla="*/ 114 h 851"/>
                <a:gd name="T68" fmla="*/ 284 w 908"/>
                <a:gd name="T69" fmla="*/ 114 h 851"/>
                <a:gd name="T70" fmla="*/ 284 w 908"/>
                <a:gd name="T71" fmla="*/ 284 h 851"/>
                <a:gd name="T72" fmla="*/ 454 w 908"/>
                <a:gd name="T73" fmla="*/ 284 h 851"/>
                <a:gd name="T74" fmla="*/ 454 w 908"/>
                <a:gd name="T75" fmla="*/ 227 h 851"/>
                <a:gd name="T76" fmla="*/ 567 w 908"/>
                <a:gd name="T77" fmla="*/ 227 h 851"/>
                <a:gd name="T78" fmla="*/ 567 w 908"/>
                <a:gd name="T79" fmla="*/ 170 h 851"/>
                <a:gd name="T80" fmla="*/ 624 w 908"/>
                <a:gd name="T81" fmla="*/ 170 h 851"/>
                <a:gd name="T82" fmla="*/ 624 w 908"/>
                <a:gd name="T83" fmla="*/ 340 h 851"/>
                <a:gd name="T84" fmla="*/ 567 w 908"/>
                <a:gd name="T85" fmla="*/ 340 h 851"/>
                <a:gd name="T86" fmla="*/ 567 w 908"/>
                <a:gd name="T87" fmla="*/ 397 h 851"/>
                <a:gd name="T88" fmla="*/ 284 w 908"/>
                <a:gd name="T89" fmla="*/ 397 h 851"/>
                <a:gd name="T90" fmla="*/ 284 w 908"/>
                <a:gd name="T91" fmla="*/ 340 h 851"/>
                <a:gd name="T92" fmla="*/ 227 w 908"/>
                <a:gd name="T93" fmla="*/ 340 h 851"/>
                <a:gd name="T94" fmla="*/ 227 w 908"/>
                <a:gd name="T95" fmla="*/ 397 h 851"/>
                <a:gd name="T96" fmla="*/ 171 w 908"/>
                <a:gd name="T97" fmla="*/ 397 h 851"/>
                <a:gd name="T98" fmla="*/ 171 w 908"/>
                <a:gd name="T99" fmla="*/ 454 h 851"/>
                <a:gd name="T100" fmla="*/ 114 w 908"/>
                <a:gd name="T101" fmla="*/ 454 h 851"/>
                <a:gd name="T102" fmla="*/ 57 w 908"/>
                <a:gd name="T103" fmla="*/ 454 h 851"/>
                <a:gd name="T104" fmla="*/ 57 w 908"/>
                <a:gd name="T105" fmla="*/ 510 h 851"/>
                <a:gd name="T106" fmla="*/ 0 w 908"/>
                <a:gd name="T107" fmla="*/ 51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8" h="851">
                  <a:moveTo>
                    <a:pt x="0" y="510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171" y="85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511" y="681"/>
                  </a:lnTo>
                  <a:lnTo>
                    <a:pt x="511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1"/>
                  </a:lnTo>
                  <a:lnTo>
                    <a:pt x="738" y="681"/>
                  </a:lnTo>
                  <a:lnTo>
                    <a:pt x="738" y="454"/>
                  </a:lnTo>
                  <a:lnTo>
                    <a:pt x="908" y="454"/>
                  </a:lnTo>
                  <a:lnTo>
                    <a:pt x="908" y="284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738" y="22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284" y="114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C68444EB-B9D0-4B98-9EBD-976D50725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4668"/>
              <a:ext cx="1190" cy="1191"/>
            </a:xfrm>
            <a:custGeom>
              <a:avLst/>
              <a:gdLst>
                <a:gd name="T0" fmla="*/ 963 w 1190"/>
                <a:gd name="T1" fmla="*/ 737 h 1191"/>
                <a:gd name="T2" fmla="*/ 737 w 1190"/>
                <a:gd name="T3" fmla="*/ 737 h 1191"/>
                <a:gd name="T4" fmla="*/ 737 w 1190"/>
                <a:gd name="T5" fmla="*/ 681 h 1191"/>
                <a:gd name="T6" fmla="*/ 680 w 1190"/>
                <a:gd name="T7" fmla="*/ 681 h 1191"/>
                <a:gd name="T8" fmla="*/ 680 w 1190"/>
                <a:gd name="T9" fmla="*/ 737 h 1191"/>
                <a:gd name="T10" fmla="*/ 623 w 1190"/>
                <a:gd name="T11" fmla="*/ 737 h 1191"/>
                <a:gd name="T12" fmla="*/ 623 w 1190"/>
                <a:gd name="T13" fmla="*/ 908 h 1191"/>
                <a:gd name="T14" fmla="*/ 567 w 1190"/>
                <a:gd name="T15" fmla="*/ 908 h 1191"/>
                <a:gd name="T16" fmla="*/ 567 w 1190"/>
                <a:gd name="T17" fmla="*/ 964 h 1191"/>
                <a:gd name="T18" fmla="*/ 510 w 1190"/>
                <a:gd name="T19" fmla="*/ 964 h 1191"/>
                <a:gd name="T20" fmla="*/ 510 w 1190"/>
                <a:gd name="T21" fmla="*/ 1021 h 1191"/>
                <a:gd name="T22" fmla="*/ 453 w 1190"/>
                <a:gd name="T23" fmla="*/ 1021 h 1191"/>
                <a:gd name="T24" fmla="*/ 453 w 1190"/>
                <a:gd name="T25" fmla="*/ 1134 h 1191"/>
                <a:gd name="T26" fmla="*/ 396 w 1190"/>
                <a:gd name="T27" fmla="*/ 1134 h 1191"/>
                <a:gd name="T28" fmla="*/ 396 w 1190"/>
                <a:gd name="T29" fmla="*/ 1191 h 1191"/>
                <a:gd name="T30" fmla="*/ 283 w 1190"/>
                <a:gd name="T31" fmla="*/ 1191 h 1191"/>
                <a:gd name="T32" fmla="*/ 283 w 1190"/>
                <a:gd name="T33" fmla="*/ 1021 h 1191"/>
                <a:gd name="T34" fmla="*/ 226 w 1190"/>
                <a:gd name="T35" fmla="*/ 1021 h 1191"/>
                <a:gd name="T36" fmla="*/ 226 w 1190"/>
                <a:gd name="T37" fmla="*/ 794 h 1191"/>
                <a:gd name="T38" fmla="*/ 170 w 1190"/>
                <a:gd name="T39" fmla="*/ 794 h 1191"/>
                <a:gd name="T40" fmla="*/ 170 w 1190"/>
                <a:gd name="T41" fmla="*/ 624 h 1191"/>
                <a:gd name="T42" fmla="*/ 113 w 1190"/>
                <a:gd name="T43" fmla="*/ 624 h 1191"/>
                <a:gd name="T44" fmla="*/ 113 w 1190"/>
                <a:gd name="T45" fmla="*/ 567 h 1191"/>
                <a:gd name="T46" fmla="*/ 0 w 1190"/>
                <a:gd name="T47" fmla="*/ 567 h 1191"/>
                <a:gd name="T48" fmla="*/ 0 w 1190"/>
                <a:gd name="T49" fmla="*/ 511 h 1191"/>
                <a:gd name="T50" fmla="*/ 56 w 1190"/>
                <a:gd name="T51" fmla="*/ 511 h 1191"/>
                <a:gd name="T52" fmla="*/ 56 w 1190"/>
                <a:gd name="T53" fmla="*/ 454 h 1191"/>
                <a:gd name="T54" fmla="*/ 170 w 1190"/>
                <a:gd name="T55" fmla="*/ 454 h 1191"/>
                <a:gd name="T56" fmla="*/ 226 w 1190"/>
                <a:gd name="T57" fmla="*/ 454 h 1191"/>
                <a:gd name="T58" fmla="*/ 226 w 1190"/>
                <a:gd name="T59" fmla="*/ 397 h 1191"/>
                <a:gd name="T60" fmla="*/ 340 w 1190"/>
                <a:gd name="T61" fmla="*/ 397 h 1191"/>
                <a:gd name="T62" fmla="*/ 340 w 1190"/>
                <a:gd name="T63" fmla="*/ 341 h 1191"/>
                <a:gd name="T64" fmla="*/ 510 w 1190"/>
                <a:gd name="T65" fmla="*/ 341 h 1191"/>
                <a:gd name="T66" fmla="*/ 510 w 1190"/>
                <a:gd name="T67" fmla="*/ 284 h 1191"/>
                <a:gd name="T68" fmla="*/ 623 w 1190"/>
                <a:gd name="T69" fmla="*/ 284 h 1191"/>
                <a:gd name="T70" fmla="*/ 623 w 1190"/>
                <a:gd name="T71" fmla="*/ 227 h 1191"/>
                <a:gd name="T72" fmla="*/ 737 w 1190"/>
                <a:gd name="T73" fmla="*/ 227 h 1191"/>
                <a:gd name="T74" fmla="*/ 737 w 1190"/>
                <a:gd name="T75" fmla="*/ 170 h 1191"/>
                <a:gd name="T76" fmla="*/ 850 w 1190"/>
                <a:gd name="T77" fmla="*/ 170 h 1191"/>
                <a:gd name="T78" fmla="*/ 850 w 1190"/>
                <a:gd name="T79" fmla="*/ 114 h 1191"/>
                <a:gd name="T80" fmla="*/ 963 w 1190"/>
                <a:gd name="T81" fmla="*/ 114 h 1191"/>
                <a:gd name="T82" fmla="*/ 963 w 1190"/>
                <a:gd name="T83" fmla="*/ 57 h 1191"/>
                <a:gd name="T84" fmla="*/ 1077 w 1190"/>
                <a:gd name="T85" fmla="*/ 57 h 1191"/>
                <a:gd name="T86" fmla="*/ 1077 w 1190"/>
                <a:gd name="T87" fmla="*/ 0 h 1191"/>
                <a:gd name="T88" fmla="*/ 1134 w 1190"/>
                <a:gd name="T89" fmla="*/ 0 h 1191"/>
                <a:gd name="T90" fmla="*/ 1134 w 1190"/>
                <a:gd name="T91" fmla="*/ 227 h 1191"/>
                <a:gd name="T92" fmla="*/ 1190 w 1190"/>
                <a:gd name="T93" fmla="*/ 227 h 1191"/>
                <a:gd name="T94" fmla="*/ 1190 w 1190"/>
                <a:gd name="T95" fmla="*/ 341 h 1191"/>
                <a:gd name="T96" fmla="*/ 1134 w 1190"/>
                <a:gd name="T97" fmla="*/ 341 h 1191"/>
                <a:gd name="T98" fmla="*/ 1134 w 1190"/>
                <a:gd name="T99" fmla="*/ 511 h 1191"/>
                <a:gd name="T100" fmla="*/ 1190 w 1190"/>
                <a:gd name="T101" fmla="*/ 511 h 1191"/>
                <a:gd name="T102" fmla="*/ 1190 w 1190"/>
                <a:gd name="T103" fmla="*/ 624 h 1191"/>
                <a:gd name="T104" fmla="*/ 1134 w 1190"/>
                <a:gd name="T105" fmla="*/ 624 h 1191"/>
                <a:gd name="T106" fmla="*/ 1134 w 1190"/>
                <a:gd name="T107" fmla="*/ 681 h 1191"/>
                <a:gd name="T108" fmla="*/ 1020 w 1190"/>
                <a:gd name="T109" fmla="*/ 681 h 1191"/>
                <a:gd name="T110" fmla="*/ 1020 w 1190"/>
                <a:gd name="T111" fmla="*/ 737 h 1191"/>
                <a:gd name="T112" fmla="*/ 963 w 1190"/>
                <a:gd name="T113" fmla="*/ 73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191">
                  <a:moveTo>
                    <a:pt x="963" y="737"/>
                  </a:moveTo>
                  <a:lnTo>
                    <a:pt x="737" y="737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963" y="114"/>
                  </a:lnTo>
                  <a:lnTo>
                    <a:pt x="963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341"/>
                  </a:lnTo>
                  <a:lnTo>
                    <a:pt x="1134" y="34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96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D2897254-8965-4C48-BF51-DBCE65FB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4158"/>
              <a:ext cx="1247" cy="1134"/>
            </a:xfrm>
            <a:custGeom>
              <a:avLst/>
              <a:gdLst>
                <a:gd name="T0" fmla="*/ 1077 w 1247"/>
                <a:gd name="T1" fmla="*/ 851 h 1134"/>
                <a:gd name="T2" fmla="*/ 907 w 1247"/>
                <a:gd name="T3" fmla="*/ 907 h 1134"/>
                <a:gd name="T4" fmla="*/ 793 w 1247"/>
                <a:gd name="T5" fmla="*/ 964 h 1134"/>
                <a:gd name="T6" fmla="*/ 623 w 1247"/>
                <a:gd name="T7" fmla="*/ 1021 h 1134"/>
                <a:gd name="T8" fmla="*/ 567 w 1247"/>
                <a:gd name="T9" fmla="*/ 964 h 1134"/>
                <a:gd name="T10" fmla="*/ 510 w 1247"/>
                <a:gd name="T11" fmla="*/ 907 h 1134"/>
                <a:gd name="T12" fmla="*/ 226 w 1247"/>
                <a:gd name="T13" fmla="*/ 737 h 1134"/>
                <a:gd name="T14" fmla="*/ 170 w 1247"/>
                <a:gd name="T15" fmla="*/ 794 h 1134"/>
                <a:gd name="T16" fmla="*/ 113 w 1247"/>
                <a:gd name="T17" fmla="*/ 851 h 1134"/>
                <a:gd name="T18" fmla="*/ 283 w 1247"/>
                <a:gd name="T19" fmla="*/ 1021 h 1134"/>
                <a:gd name="T20" fmla="*/ 340 w 1247"/>
                <a:gd name="T21" fmla="*/ 964 h 1134"/>
                <a:gd name="T22" fmla="*/ 396 w 1247"/>
                <a:gd name="T23" fmla="*/ 907 h 1134"/>
                <a:gd name="T24" fmla="*/ 453 w 1247"/>
                <a:gd name="T25" fmla="*/ 1077 h 1134"/>
                <a:gd name="T26" fmla="*/ 396 w 1247"/>
                <a:gd name="T27" fmla="*/ 1134 h 1134"/>
                <a:gd name="T28" fmla="*/ 113 w 1247"/>
                <a:gd name="T29" fmla="*/ 1077 h 1134"/>
                <a:gd name="T30" fmla="*/ 56 w 1247"/>
                <a:gd name="T31" fmla="*/ 1021 h 1134"/>
                <a:gd name="T32" fmla="*/ 0 w 1247"/>
                <a:gd name="T33" fmla="*/ 851 h 1134"/>
                <a:gd name="T34" fmla="*/ 56 w 1247"/>
                <a:gd name="T35" fmla="*/ 737 h 1134"/>
                <a:gd name="T36" fmla="*/ 0 w 1247"/>
                <a:gd name="T37" fmla="*/ 397 h 1134"/>
                <a:gd name="T38" fmla="*/ 113 w 1247"/>
                <a:gd name="T39" fmla="*/ 454 h 1134"/>
                <a:gd name="T40" fmla="*/ 340 w 1247"/>
                <a:gd name="T41" fmla="*/ 397 h 1134"/>
                <a:gd name="T42" fmla="*/ 453 w 1247"/>
                <a:gd name="T43" fmla="*/ 340 h 1134"/>
                <a:gd name="T44" fmla="*/ 510 w 1247"/>
                <a:gd name="T45" fmla="*/ 284 h 1134"/>
                <a:gd name="T46" fmla="*/ 567 w 1247"/>
                <a:gd name="T47" fmla="*/ 227 h 1134"/>
                <a:gd name="T48" fmla="*/ 623 w 1247"/>
                <a:gd name="T49" fmla="*/ 170 h 1134"/>
                <a:gd name="T50" fmla="*/ 680 w 1247"/>
                <a:gd name="T51" fmla="*/ 113 h 1134"/>
                <a:gd name="T52" fmla="*/ 737 w 1247"/>
                <a:gd name="T53" fmla="*/ 57 h 1134"/>
                <a:gd name="T54" fmla="*/ 793 w 1247"/>
                <a:gd name="T55" fmla="*/ 0 h 1134"/>
                <a:gd name="T56" fmla="*/ 963 w 1247"/>
                <a:gd name="T57" fmla="*/ 57 h 1134"/>
                <a:gd name="T58" fmla="*/ 1190 w 1247"/>
                <a:gd name="T59" fmla="*/ 170 h 1134"/>
                <a:gd name="T60" fmla="*/ 1077 w 1247"/>
                <a:gd name="T61" fmla="*/ 227 h 1134"/>
                <a:gd name="T62" fmla="*/ 1134 w 1247"/>
                <a:gd name="T63" fmla="*/ 284 h 1134"/>
                <a:gd name="T64" fmla="*/ 1190 w 1247"/>
                <a:gd name="T65" fmla="*/ 340 h 1134"/>
                <a:gd name="T66" fmla="*/ 1247 w 1247"/>
                <a:gd name="T67" fmla="*/ 454 h 1134"/>
                <a:gd name="T68" fmla="*/ 1190 w 1247"/>
                <a:gd name="T69" fmla="*/ 510 h 1134"/>
                <a:gd name="T70" fmla="*/ 1134 w 1247"/>
                <a:gd name="T71" fmla="*/ 680 h 1134"/>
                <a:gd name="T72" fmla="*/ 1190 w 1247"/>
                <a:gd name="T73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134">
                  <a:moveTo>
                    <a:pt x="1134" y="851"/>
                  </a:moveTo>
                  <a:lnTo>
                    <a:pt x="1077" y="851"/>
                  </a:lnTo>
                  <a:lnTo>
                    <a:pt x="107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1021"/>
                  </a:lnTo>
                  <a:lnTo>
                    <a:pt x="623" y="1021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453" y="907"/>
                  </a:lnTo>
                  <a:lnTo>
                    <a:pt x="453" y="1077"/>
                  </a:lnTo>
                  <a:lnTo>
                    <a:pt x="396" y="1077"/>
                  </a:lnTo>
                  <a:lnTo>
                    <a:pt x="396" y="1134"/>
                  </a:lnTo>
                  <a:lnTo>
                    <a:pt x="113" y="1134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963" y="0"/>
                  </a:lnTo>
                  <a:lnTo>
                    <a:pt x="963" y="57"/>
                  </a:lnTo>
                  <a:lnTo>
                    <a:pt x="1190" y="5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454"/>
                  </a:lnTo>
                  <a:lnTo>
                    <a:pt x="1190" y="454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190" y="680"/>
                  </a:lnTo>
                  <a:lnTo>
                    <a:pt x="1190" y="851"/>
                  </a:lnTo>
                  <a:lnTo>
                    <a:pt x="1134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04623844-180C-4ADF-94B2-06A490AAB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648"/>
              <a:ext cx="170" cy="170"/>
            </a:xfrm>
            <a:custGeom>
              <a:avLst/>
              <a:gdLst>
                <a:gd name="T0" fmla="*/ 170 w 170"/>
                <a:gd name="T1" fmla="*/ 170 h 170"/>
                <a:gd name="T2" fmla="*/ 0 w 170"/>
                <a:gd name="T3" fmla="*/ 170 h 170"/>
                <a:gd name="T4" fmla="*/ 0 w 170"/>
                <a:gd name="T5" fmla="*/ 56 h 170"/>
                <a:gd name="T6" fmla="*/ 56 w 170"/>
                <a:gd name="T7" fmla="*/ 56 h 170"/>
                <a:gd name="T8" fmla="*/ 56 w 170"/>
                <a:gd name="T9" fmla="*/ 0 h 170"/>
                <a:gd name="T10" fmla="*/ 113 w 170"/>
                <a:gd name="T11" fmla="*/ 0 h 170"/>
                <a:gd name="T12" fmla="*/ 113 w 170"/>
                <a:gd name="T13" fmla="*/ 113 h 170"/>
                <a:gd name="T14" fmla="*/ 170 w 170"/>
                <a:gd name="T15" fmla="*/ 113 h 170"/>
                <a:gd name="T16" fmla="*/ 170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170"/>
                  </a:move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85D65EC3-CD8B-47E2-9672-78344F3BD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478"/>
              <a:ext cx="794" cy="1077"/>
            </a:xfrm>
            <a:custGeom>
              <a:avLst/>
              <a:gdLst>
                <a:gd name="T0" fmla="*/ 454 w 794"/>
                <a:gd name="T1" fmla="*/ 283 h 1077"/>
                <a:gd name="T2" fmla="*/ 397 w 794"/>
                <a:gd name="T3" fmla="*/ 283 h 1077"/>
                <a:gd name="T4" fmla="*/ 397 w 794"/>
                <a:gd name="T5" fmla="*/ 397 h 1077"/>
                <a:gd name="T6" fmla="*/ 340 w 794"/>
                <a:gd name="T7" fmla="*/ 397 h 1077"/>
                <a:gd name="T8" fmla="*/ 340 w 794"/>
                <a:gd name="T9" fmla="*/ 453 h 1077"/>
                <a:gd name="T10" fmla="*/ 284 w 794"/>
                <a:gd name="T11" fmla="*/ 453 h 1077"/>
                <a:gd name="T12" fmla="*/ 284 w 794"/>
                <a:gd name="T13" fmla="*/ 510 h 1077"/>
                <a:gd name="T14" fmla="*/ 170 w 794"/>
                <a:gd name="T15" fmla="*/ 510 h 1077"/>
                <a:gd name="T16" fmla="*/ 170 w 794"/>
                <a:gd name="T17" fmla="*/ 567 h 1077"/>
                <a:gd name="T18" fmla="*/ 113 w 794"/>
                <a:gd name="T19" fmla="*/ 567 h 1077"/>
                <a:gd name="T20" fmla="*/ 113 w 794"/>
                <a:gd name="T21" fmla="*/ 623 h 1077"/>
                <a:gd name="T22" fmla="*/ 0 w 794"/>
                <a:gd name="T23" fmla="*/ 623 h 1077"/>
                <a:gd name="T24" fmla="*/ 0 w 794"/>
                <a:gd name="T25" fmla="*/ 680 h 1077"/>
                <a:gd name="T26" fmla="*/ 113 w 794"/>
                <a:gd name="T27" fmla="*/ 680 h 1077"/>
                <a:gd name="T28" fmla="*/ 113 w 794"/>
                <a:gd name="T29" fmla="*/ 737 h 1077"/>
                <a:gd name="T30" fmla="*/ 340 w 794"/>
                <a:gd name="T31" fmla="*/ 737 h 1077"/>
                <a:gd name="T32" fmla="*/ 340 w 794"/>
                <a:gd name="T33" fmla="*/ 850 h 1077"/>
                <a:gd name="T34" fmla="*/ 227 w 794"/>
                <a:gd name="T35" fmla="*/ 850 h 1077"/>
                <a:gd name="T36" fmla="*/ 227 w 794"/>
                <a:gd name="T37" fmla="*/ 907 h 1077"/>
                <a:gd name="T38" fmla="*/ 284 w 794"/>
                <a:gd name="T39" fmla="*/ 907 h 1077"/>
                <a:gd name="T40" fmla="*/ 284 w 794"/>
                <a:gd name="T41" fmla="*/ 964 h 1077"/>
                <a:gd name="T42" fmla="*/ 340 w 794"/>
                <a:gd name="T43" fmla="*/ 964 h 1077"/>
                <a:gd name="T44" fmla="*/ 340 w 794"/>
                <a:gd name="T45" fmla="*/ 1020 h 1077"/>
                <a:gd name="T46" fmla="*/ 397 w 794"/>
                <a:gd name="T47" fmla="*/ 1020 h 1077"/>
                <a:gd name="T48" fmla="*/ 397 w 794"/>
                <a:gd name="T49" fmla="*/ 1077 h 1077"/>
                <a:gd name="T50" fmla="*/ 624 w 794"/>
                <a:gd name="T51" fmla="*/ 1077 h 1077"/>
                <a:gd name="T52" fmla="*/ 624 w 794"/>
                <a:gd name="T53" fmla="*/ 1020 h 1077"/>
                <a:gd name="T54" fmla="*/ 680 w 794"/>
                <a:gd name="T55" fmla="*/ 1020 h 1077"/>
                <a:gd name="T56" fmla="*/ 680 w 794"/>
                <a:gd name="T57" fmla="*/ 850 h 1077"/>
                <a:gd name="T58" fmla="*/ 624 w 794"/>
                <a:gd name="T59" fmla="*/ 850 h 1077"/>
                <a:gd name="T60" fmla="*/ 624 w 794"/>
                <a:gd name="T61" fmla="*/ 623 h 1077"/>
                <a:gd name="T62" fmla="*/ 680 w 794"/>
                <a:gd name="T63" fmla="*/ 623 h 1077"/>
                <a:gd name="T64" fmla="*/ 680 w 794"/>
                <a:gd name="T65" fmla="*/ 567 h 1077"/>
                <a:gd name="T66" fmla="*/ 680 w 794"/>
                <a:gd name="T67" fmla="*/ 510 h 1077"/>
                <a:gd name="T68" fmla="*/ 737 w 794"/>
                <a:gd name="T69" fmla="*/ 510 h 1077"/>
                <a:gd name="T70" fmla="*/ 737 w 794"/>
                <a:gd name="T71" fmla="*/ 453 h 1077"/>
                <a:gd name="T72" fmla="*/ 794 w 794"/>
                <a:gd name="T73" fmla="*/ 453 h 1077"/>
                <a:gd name="T74" fmla="*/ 794 w 794"/>
                <a:gd name="T75" fmla="*/ 397 h 1077"/>
                <a:gd name="T76" fmla="*/ 737 w 794"/>
                <a:gd name="T77" fmla="*/ 397 h 1077"/>
                <a:gd name="T78" fmla="*/ 737 w 794"/>
                <a:gd name="T79" fmla="*/ 340 h 1077"/>
                <a:gd name="T80" fmla="*/ 680 w 794"/>
                <a:gd name="T81" fmla="*/ 340 h 1077"/>
                <a:gd name="T82" fmla="*/ 680 w 794"/>
                <a:gd name="T83" fmla="*/ 226 h 1077"/>
                <a:gd name="T84" fmla="*/ 737 w 794"/>
                <a:gd name="T85" fmla="*/ 226 h 1077"/>
                <a:gd name="T86" fmla="*/ 737 w 794"/>
                <a:gd name="T87" fmla="*/ 170 h 1077"/>
                <a:gd name="T88" fmla="*/ 794 w 794"/>
                <a:gd name="T89" fmla="*/ 170 h 1077"/>
                <a:gd name="T90" fmla="*/ 794 w 794"/>
                <a:gd name="T91" fmla="*/ 56 h 1077"/>
                <a:gd name="T92" fmla="*/ 680 w 794"/>
                <a:gd name="T93" fmla="*/ 56 h 1077"/>
                <a:gd name="T94" fmla="*/ 680 w 794"/>
                <a:gd name="T95" fmla="*/ 0 h 1077"/>
                <a:gd name="T96" fmla="*/ 567 w 794"/>
                <a:gd name="T97" fmla="*/ 0 h 1077"/>
                <a:gd name="T98" fmla="*/ 567 w 794"/>
                <a:gd name="T99" fmla="*/ 113 h 1077"/>
                <a:gd name="T100" fmla="*/ 510 w 794"/>
                <a:gd name="T101" fmla="*/ 113 h 1077"/>
                <a:gd name="T102" fmla="*/ 510 w 794"/>
                <a:gd name="T103" fmla="*/ 170 h 1077"/>
                <a:gd name="T104" fmla="*/ 567 w 794"/>
                <a:gd name="T105" fmla="*/ 170 h 1077"/>
                <a:gd name="T106" fmla="*/ 567 w 794"/>
                <a:gd name="T107" fmla="*/ 283 h 1077"/>
                <a:gd name="T108" fmla="*/ 624 w 794"/>
                <a:gd name="T109" fmla="*/ 283 h 1077"/>
                <a:gd name="T110" fmla="*/ 624 w 794"/>
                <a:gd name="T111" fmla="*/ 340 h 1077"/>
                <a:gd name="T112" fmla="*/ 454 w 794"/>
                <a:gd name="T113" fmla="*/ 340 h 1077"/>
                <a:gd name="T114" fmla="*/ 454 w 794"/>
                <a:gd name="T115" fmla="*/ 28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1077">
                  <a:moveTo>
                    <a:pt x="454" y="283"/>
                  </a:moveTo>
                  <a:lnTo>
                    <a:pt x="397" y="28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0" y="62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850"/>
                  </a:lnTo>
                  <a:lnTo>
                    <a:pt x="624" y="850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4" y="340"/>
                  </a:lnTo>
                  <a:lnTo>
                    <a:pt x="454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A3165534-B695-4E9C-81D7-77970D96E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85"/>
              <a:ext cx="907" cy="1134"/>
            </a:xfrm>
            <a:custGeom>
              <a:avLst/>
              <a:gdLst>
                <a:gd name="T0" fmla="*/ 793 w 907"/>
                <a:gd name="T1" fmla="*/ 170 h 1134"/>
                <a:gd name="T2" fmla="*/ 793 w 907"/>
                <a:gd name="T3" fmla="*/ 227 h 1134"/>
                <a:gd name="T4" fmla="*/ 907 w 907"/>
                <a:gd name="T5" fmla="*/ 227 h 1134"/>
                <a:gd name="T6" fmla="*/ 907 w 907"/>
                <a:gd name="T7" fmla="*/ 340 h 1134"/>
                <a:gd name="T8" fmla="*/ 793 w 907"/>
                <a:gd name="T9" fmla="*/ 340 h 1134"/>
                <a:gd name="T10" fmla="*/ 793 w 907"/>
                <a:gd name="T11" fmla="*/ 510 h 1134"/>
                <a:gd name="T12" fmla="*/ 737 w 907"/>
                <a:gd name="T13" fmla="*/ 510 h 1134"/>
                <a:gd name="T14" fmla="*/ 737 w 907"/>
                <a:gd name="T15" fmla="*/ 567 h 1134"/>
                <a:gd name="T16" fmla="*/ 680 w 907"/>
                <a:gd name="T17" fmla="*/ 567 h 1134"/>
                <a:gd name="T18" fmla="*/ 680 w 907"/>
                <a:gd name="T19" fmla="*/ 680 h 1134"/>
                <a:gd name="T20" fmla="*/ 623 w 907"/>
                <a:gd name="T21" fmla="*/ 680 h 1134"/>
                <a:gd name="T22" fmla="*/ 623 w 907"/>
                <a:gd name="T23" fmla="*/ 907 h 1134"/>
                <a:gd name="T24" fmla="*/ 567 w 907"/>
                <a:gd name="T25" fmla="*/ 907 h 1134"/>
                <a:gd name="T26" fmla="*/ 567 w 907"/>
                <a:gd name="T27" fmla="*/ 1020 h 1134"/>
                <a:gd name="T28" fmla="*/ 510 w 907"/>
                <a:gd name="T29" fmla="*/ 1020 h 1134"/>
                <a:gd name="T30" fmla="*/ 510 w 907"/>
                <a:gd name="T31" fmla="*/ 1134 h 1134"/>
                <a:gd name="T32" fmla="*/ 396 w 907"/>
                <a:gd name="T33" fmla="*/ 1134 h 1134"/>
                <a:gd name="T34" fmla="*/ 396 w 907"/>
                <a:gd name="T35" fmla="*/ 1077 h 1134"/>
                <a:gd name="T36" fmla="*/ 340 w 907"/>
                <a:gd name="T37" fmla="*/ 1077 h 1134"/>
                <a:gd name="T38" fmla="*/ 340 w 907"/>
                <a:gd name="T39" fmla="*/ 964 h 1134"/>
                <a:gd name="T40" fmla="*/ 396 w 907"/>
                <a:gd name="T41" fmla="*/ 964 h 1134"/>
                <a:gd name="T42" fmla="*/ 396 w 907"/>
                <a:gd name="T43" fmla="*/ 907 h 1134"/>
                <a:gd name="T44" fmla="*/ 510 w 907"/>
                <a:gd name="T45" fmla="*/ 907 h 1134"/>
                <a:gd name="T46" fmla="*/ 510 w 907"/>
                <a:gd name="T47" fmla="*/ 794 h 1134"/>
                <a:gd name="T48" fmla="*/ 453 w 907"/>
                <a:gd name="T49" fmla="*/ 794 h 1134"/>
                <a:gd name="T50" fmla="*/ 453 w 907"/>
                <a:gd name="T51" fmla="*/ 680 h 1134"/>
                <a:gd name="T52" fmla="*/ 396 w 907"/>
                <a:gd name="T53" fmla="*/ 680 h 1134"/>
                <a:gd name="T54" fmla="*/ 396 w 907"/>
                <a:gd name="T55" fmla="*/ 510 h 1134"/>
                <a:gd name="T56" fmla="*/ 340 w 907"/>
                <a:gd name="T57" fmla="*/ 510 h 1134"/>
                <a:gd name="T58" fmla="*/ 340 w 907"/>
                <a:gd name="T59" fmla="*/ 567 h 1134"/>
                <a:gd name="T60" fmla="*/ 283 w 907"/>
                <a:gd name="T61" fmla="*/ 567 h 1134"/>
                <a:gd name="T62" fmla="*/ 283 w 907"/>
                <a:gd name="T63" fmla="*/ 624 h 1134"/>
                <a:gd name="T64" fmla="*/ 113 w 907"/>
                <a:gd name="T65" fmla="*/ 624 h 1134"/>
                <a:gd name="T66" fmla="*/ 113 w 907"/>
                <a:gd name="T67" fmla="*/ 680 h 1134"/>
                <a:gd name="T68" fmla="*/ 56 w 907"/>
                <a:gd name="T69" fmla="*/ 680 h 1134"/>
                <a:gd name="T70" fmla="*/ 56 w 907"/>
                <a:gd name="T71" fmla="*/ 453 h 1134"/>
                <a:gd name="T72" fmla="*/ 0 w 907"/>
                <a:gd name="T73" fmla="*/ 453 h 1134"/>
                <a:gd name="T74" fmla="*/ 0 w 907"/>
                <a:gd name="T75" fmla="*/ 283 h 1134"/>
                <a:gd name="T76" fmla="*/ 56 w 907"/>
                <a:gd name="T77" fmla="*/ 283 h 1134"/>
                <a:gd name="T78" fmla="*/ 56 w 907"/>
                <a:gd name="T79" fmla="*/ 227 h 1134"/>
                <a:gd name="T80" fmla="*/ 113 w 907"/>
                <a:gd name="T81" fmla="*/ 227 h 1134"/>
                <a:gd name="T82" fmla="*/ 113 w 907"/>
                <a:gd name="T83" fmla="*/ 170 h 1134"/>
                <a:gd name="T84" fmla="*/ 340 w 907"/>
                <a:gd name="T85" fmla="*/ 170 h 1134"/>
                <a:gd name="T86" fmla="*/ 340 w 907"/>
                <a:gd name="T87" fmla="*/ 113 h 1134"/>
                <a:gd name="T88" fmla="*/ 396 w 907"/>
                <a:gd name="T89" fmla="*/ 113 h 1134"/>
                <a:gd name="T90" fmla="*/ 396 w 907"/>
                <a:gd name="T91" fmla="*/ 0 h 1134"/>
                <a:gd name="T92" fmla="*/ 510 w 907"/>
                <a:gd name="T93" fmla="*/ 0 h 1134"/>
                <a:gd name="T94" fmla="*/ 510 w 907"/>
                <a:gd name="T95" fmla="*/ 57 h 1134"/>
                <a:gd name="T96" fmla="*/ 793 w 907"/>
                <a:gd name="T97" fmla="*/ 57 h 1134"/>
                <a:gd name="T98" fmla="*/ 793 w 907"/>
                <a:gd name="T9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134">
                  <a:moveTo>
                    <a:pt x="793" y="170"/>
                  </a:moveTo>
                  <a:lnTo>
                    <a:pt x="793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1134"/>
                  </a:lnTo>
                  <a:lnTo>
                    <a:pt x="396" y="1134"/>
                  </a:ln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510" y="90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793" y="57"/>
                  </a:lnTo>
                  <a:lnTo>
                    <a:pt x="79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496D3C7A-6E5A-4DA3-A19E-5BFB09573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854"/>
              <a:ext cx="1191" cy="1531"/>
            </a:xfrm>
            <a:custGeom>
              <a:avLst/>
              <a:gdLst>
                <a:gd name="T0" fmla="*/ 283 w 1191"/>
                <a:gd name="T1" fmla="*/ 0 h 1531"/>
                <a:gd name="T2" fmla="*/ 227 w 1191"/>
                <a:gd name="T3" fmla="*/ 227 h 1531"/>
                <a:gd name="T4" fmla="*/ 170 w 1191"/>
                <a:gd name="T5" fmla="*/ 340 h 1531"/>
                <a:gd name="T6" fmla="*/ 227 w 1191"/>
                <a:gd name="T7" fmla="*/ 454 h 1531"/>
                <a:gd name="T8" fmla="*/ 283 w 1191"/>
                <a:gd name="T9" fmla="*/ 510 h 1531"/>
                <a:gd name="T10" fmla="*/ 227 w 1191"/>
                <a:gd name="T11" fmla="*/ 624 h 1531"/>
                <a:gd name="T12" fmla="*/ 170 w 1191"/>
                <a:gd name="T13" fmla="*/ 680 h 1531"/>
                <a:gd name="T14" fmla="*/ 113 w 1191"/>
                <a:gd name="T15" fmla="*/ 794 h 1531"/>
                <a:gd name="T16" fmla="*/ 56 w 1191"/>
                <a:gd name="T17" fmla="*/ 850 h 1531"/>
                <a:gd name="T18" fmla="*/ 113 w 1191"/>
                <a:gd name="T19" fmla="*/ 964 h 1531"/>
                <a:gd name="T20" fmla="*/ 170 w 1191"/>
                <a:gd name="T21" fmla="*/ 1021 h 1531"/>
                <a:gd name="T22" fmla="*/ 113 w 1191"/>
                <a:gd name="T23" fmla="*/ 1077 h 1531"/>
                <a:gd name="T24" fmla="*/ 56 w 1191"/>
                <a:gd name="T25" fmla="*/ 1134 h 1531"/>
                <a:gd name="T26" fmla="*/ 0 w 1191"/>
                <a:gd name="T27" fmla="*/ 1247 h 1531"/>
                <a:gd name="T28" fmla="*/ 56 w 1191"/>
                <a:gd name="T29" fmla="*/ 1474 h 1531"/>
                <a:gd name="T30" fmla="*/ 170 w 1191"/>
                <a:gd name="T31" fmla="*/ 1531 h 1531"/>
                <a:gd name="T32" fmla="*/ 227 w 1191"/>
                <a:gd name="T33" fmla="*/ 1417 h 1531"/>
                <a:gd name="T34" fmla="*/ 283 w 1191"/>
                <a:gd name="T35" fmla="*/ 1191 h 1531"/>
                <a:gd name="T36" fmla="*/ 340 w 1191"/>
                <a:gd name="T37" fmla="*/ 1021 h 1531"/>
                <a:gd name="T38" fmla="*/ 397 w 1191"/>
                <a:gd name="T39" fmla="*/ 1077 h 1531"/>
                <a:gd name="T40" fmla="*/ 510 w 1191"/>
                <a:gd name="T41" fmla="*/ 1191 h 1531"/>
                <a:gd name="T42" fmla="*/ 567 w 1191"/>
                <a:gd name="T43" fmla="*/ 1134 h 1531"/>
                <a:gd name="T44" fmla="*/ 624 w 1191"/>
                <a:gd name="T45" fmla="*/ 1247 h 1531"/>
                <a:gd name="T46" fmla="*/ 737 w 1191"/>
                <a:gd name="T47" fmla="*/ 1304 h 1531"/>
                <a:gd name="T48" fmla="*/ 794 w 1191"/>
                <a:gd name="T49" fmla="*/ 1134 h 1531"/>
                <a:gd name="T50" fmla="*/ 850 w 1191"/>
                <a:gd name="T51" fmla="*/ 1021 h 1531"/>
                <a:gd name="T52" fmla="*/ 907 w 1191"/>
                <a:gd name="T53" fmla="*/ 1077 h 1531"/>
                <a:gd name="T54" fmla="*/ 964 w 1191"/>
                <a:gd name="T55" fmla="*/ 1021 h 1531"/>
                <a:gd name="T56" fmla="*/ 1191 w 1191"/>
                <a:gd name="T57" fmla="*/ 964 h 1531"/>
                <a:gd name="T58" fmla="*/ 1134 w 1191"/>
                <a:gd name="T59" fmla="*/ 850 h 1531"/>
                <a:gd name="T60" fmla="*/ 907 w 1191"/>
                <a:gd name="T61" fmla="*/ 567 h 1531"/>
                <a:gd name="T62" fmla="*/ 850 w 1191"/>
                <a:gd name="T63" fmla="*/ 624 h 1531"/>
                <a:gd name="T64" fmla="*/ 794 w 1191"/>
                <a:gd name="T65" fmla="*/ 680 h 1531"/>
                <a:gd name="T66" fmla="*/ 737 w 1191"/>
                <a:gd name="T67" fmla="*/ 794 h 1531"/>
                <a:gd name="T68" fmla="*/ 680 w 1191"/>
                <a:gd name="T69" fmla="*/ 737 h 1531"/>
                <a:gd name="T70" fmla="*/ 624 w 1191"/>
                <a:gd name="T71" fmla="*/ 680 h 1531"/>
                <a:gd name="T72" fmla="*/ 567 w 1191"/>
                <a:gd name="T73" fmla="*/ 624 h 1531"/>
                <a:gd name="T74" fmla="*/ 510 w 1191"/>
                <a:gd name="T75" fmla="*/ 283 h 1531"/>
                <a:gd name="T76" fmla="*/ 453 w 1191"/>
                <a:gd name="T77" fmla="*/ 340 h 1531"/>
                <a:gd name="T78" fmla="*/ 340 w 1191"/>
                <a:gd name="T79" fmla="*/ 227 h 1531"/>
                <a:gd name="T80" fmla="*/ 397 w 1191"/>
                <a:gd name="T81" fmla="*/ 113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531">
                  <a:moveTo>
                    <a:pt x="397" y="0"/>
                  </a:moveTo>
                  <a:lnTo>
                    <a:pt x="283" y="0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474"/>
                  </a:lnTo>
                  <a:lnTo>
                    <a:pt x="56" y="1474"/>
                  </a:lnTo>
                  <a:lnTo>
                    <a:pt x="56" y="1531"/>
                  </a:lnTo>
                  <a:lnTo>
                    <a:pt x="170" y="1531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37" y="1304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850" y="1021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91" y="964"/>
                  </a:lnTo>
                  <a:lnTo>
                    <a:pt x="1191" y="850"/>
                  </a:lnTo>
                  <a:lnTo>
                    <a:pt x="1134" y="850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C3CF9BC1-81F8-4113-AD01-269F0A10C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442"/>
              <a:ext cx="851" cy="1020"/>
            </a:xfrm>
            <a:custGeom>
              <a:avLst/>
              <a:gdLst>
                <a:gd name="T0" fmla="*/ 567 w 851"/>
                <a:gd name="T1" fmla="*/ 1020 h 1020"/>
                <a:gd name="T2" fmla="*/ 397 w 851"/>
                <a:gd name="T3" fmla="*/ 1020 h 1020"/>
                <a:gd name="T4" fmla="*/ 397 w 851"/>
                <a:gd name="T5" fmla="*/ 907 h 1020"/>
                <a:gd name="T6" fmla="*/ 341 w 851"/>
                <a:gd name="T7" fmla="*/ 907 h 1020"/>
                <a:gd name="T8" fmla="*/ 341 w 851"/>
                <a:gd name="T9" fmla="*/ 850 h 1020"/>
                <a:gd name="T10" fmla="*/ 227 w 851"/>
                <a:gd name="T11" fmla="*/ 850 h 1020"/>
                <a:gd name="T12" fmla="*/ 227 w 851"/>
                <a:gd name="T13" fmla="*/ 793 h 1020"/>
                <a:gd name="T14" fmla="*/ 170 w 851"/>
                <a:gd name="T15" fmla="*/ 793 h 1020"/>
                <a:gd name="T16" fmla="*/ 170 w 851"/>
                <a:gd name="T17" fmla="*/ 850 h 1020"/>
                <a:gd name="T18" fmla="*/ 114 w 851"/>
                <a:gd name="T19" fmla="*/ 850 h 1020"/>
                <a:gd name="T20" fmla="*/ 114 w 851"/>
                <a:gd name="T21" fmla="*/ 793 h 1020"/>
                <a:gd name="T22" fmla="*/ 0 w 851"/>
                <a:gd name="T23" fmla="*/ 793 h 1020"/>
                <a:gd name="T24" fmla="*/ 0 w 851"/>
                <a:gd name="T25" fmla="*/ 623 h 1020"/>
                <a:gd name="T26" fmla="*/ 57 w 851"/>
                <a:gd name="T27" fmla="*/ 623 h 1020"/>
                <a:gd name="T28" fmla="*/ 57 w 851"/>
                <a:gd name="T29" fmla="*/ 510 h 1020"/>
                <a:gd name="T30" fmla="*/ 114 w 851"/>
                <a:gd name="T31" fmla="*/ 510 h 1020"/>
                <a:gd name="T32" fmla="*/ 114 w 851"/>
                <a:gd name="T33" fmla="*/ 453 h 1020"/>
                <a:gd name="T34" fmla="*/ 170 w 851"/>
                <a:gd name="T35" fmla="*/ 453 h 1020"/>
                <a:gd name="T36" fmla="*/ 170 w 851"/>
                <a:gd name="T37" fmla="*/ 283 h 1020"/>
                <a:gd name="T38" fmla="*/ 284 w 851"/>
                <a:gd name="T39" fmla="*/ 283 h 1020"/>
                <a:gd name="T40" fmla="*/ 284 w 851"/>
                <a:gd name="T41" fmla="*/ 170 h 1020"/>
                <a:gd name="T42" fmla="*/ 170 w 851"/>
                <a:gd name="T43" fmla="*/ 170 h 1020"/>
                <a:gd name="T44" fmla="*/ 170 w 851"/>
                <a:gd name="T45" fmla="*/ 113 h 1020"/>
                <a:gd name="T46" fmla="*/ 227 w 851"/>
                <a:gd name="T47" fmla="*/ 113 h 1020"/>
                <a:gd name="T48" fmla="*/ 227 w 851"/>
                <a:gd name="T49" fmla="*/ 56 h 1020"/>
                <a:gd name="T50" fmla="*/ 284 w 851"/>
                <a:gd name="T51" fmla="*/ 56 h 1020"/>
                <a:gd name="T52" fmla="*/ 284 w 851"/>
                <a:gd name="T53" fmla="*/ 113 h 1020"/>
                <a:gd name="T54" fmla="*/ 341 w 851"/>
                <a:gd name="T55" fmla="*/ 113 h 1020"/>
                <a:gd name="T56" fmla="*/ 341 w 851"/>
                <a:gd name="T57" fmla="*/ 56 h 1020"/>
                <a:gd name="T58" fmla="*/ 397 w 851"/>
                <a:gd name="T59" fmla="*/ 56 h 1020"/>
                <a:gd name="T60" fmla="*/ 397 w 851"/>
                <a:gd name="T61" fmla="*/ 0 h 1020"/>
                <a:gd name="T62" fmla="*/ 454 w 851"/>
                <a:gd name="T63" fmla="*/ 0 h 1020"/>
                <a:gd name="T64" fmla="*/ 454 w 851"/>
                <a:gd name="T65" fmla="*/ 113 h 1020"/>
                <a:gd name="T66" fmla="*/ 511 w 851"/>
                <a:gd name="T67" fmla="*/ 113 h 1020"/>
                <a:gd name="T68" fmla="*/ 511 w 851"/>
                <a:gd name="T69" fmla="*/ 56 h 1020"/>
                <a:gd name="T70" fmla="*/ 624 w 851"/>
                <a:gd name="T71" fmla="*/ 56 h 1020"/>
                <a:gd name="T72" fmla="*/ 624 w 851"/>
                <a:gd name="T73" fmla="*/ 113 h 1020"/>
                <a:gd name="T74" fmla="*/ 681 w 851"/>
                <a:gd name="T75" fmla="*/ 113 h 1020"/>
                <a:gd name="T76" fmla="*/ 681 w 851"/>
                <a:gd name="T77" fmla="*/ 226 h 1020"/>
                <a:gd name="T78" fmla="*/ 794 w 851"/>
                <a:gd name="T79" fmla="*/ 226 h 1020"/>
                <a:gd name="T80" fmla="*/ 794 w 851"/>
                <a:gd name="T81" fmla="*/ 453 h 1020"/>
                <a:gd name="T82" fmla="*/ 851 w 851"/>
                <a:gd name="T83" fmla="*/ 453 h 1020"/>
                <a:gd name="T84" fmla="*/ 851 w 851"/>
                <a:gd name="T85" fmla="*/ 623 h 1020"/>
                <a:gd name="T86" fmla="*/ 794 w 851"/>
                <a:gd name="T87" fmla="*/ 623 h 1020"/>
                <a:gd name="T88" fmla="*/ 794 w 851"/>
                <a:gd name="T89" fmla="*/ 680 h 1020"/>
                <a:gd name="T90" fmla="*/ 737 w 851"/>
                <a:gd name="T91" fmla="*/ 680 h 1020"/>
                <a:gd name="T92" fmla="*/ 737 w 851"/>
                <a:gd name="T93" fmla="*/ 737 h 1020"/>
                <a:gd name="T94" fmla="*/ 511 w 851"/>
                <a:gd name="T95" fmla="*/ 737 h 1020"/>
                <a:gd name="T96" fmla="*/ 511 w 851"/>
                <a:gd name="T97" fmla="*/ 907 h 1020"/>
                <a:gd name="T98" fmla="*/ 567 w 851"/>
                <a:gd name="T99" fmla="*/ 907 h 1020"/>
                <a:gd name="T100" fmla="*/ 567 w 851"/>
                <a:gd name="T10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1" h="1020">
                  <a:moveTo>
                    <a:pt x="567" y="1020"/>
                  </a:moveTo>
                  <a:lnTo>
                    <a:pt x="397" y="1020"/>
                  </a:lnTo>
                  <a:lnTo>
                    <a:pt x="397" y="907"/>
                  </a:lnTo>
                  <a:lnTo>
                    <a:pt x="341" y="907"/>
                  </a:lnTo>
                  <a:lnTo>
                    <a:pt x="341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453"/>
                  </a:lnTo>
                  <a:lnTo>
                    <a:pt x="851" y="453"/>
                  </a:lnTo>
                  <a:lnTo>
                    <a:pt x="851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511" y="737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2239430B-0558-4022-AC59-EDFA67C4E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3818"/>
              <a:ext cx="1021" cy="1474"/>
            </a:xfrm>
            <a:custGeom>
              <a:avLst/>
              <a:gdLst>
                <a:gd name="T0" fmla="*/ 624 w 1021"/>
                <a:gd name="T1" fmla="*/ 1077 h 1474"/>
                <a:gd name="T2" fmla="*/ 567 w 1021"/>
                <a:gd name="T3" fmla="*/ 850 h 1474"/>
                <a:gd name="T4" fmla="*/ 454 w 1021"/>
                <a:gd name="T5" fmla="*/ 737 h 1474"/>
                <a:gd name="T6" fmla="*/ 397 w 1021"/>
                <a:gd name="T7" fmla="*/ 680 h 1474"/>
                <a:gd name="T8" fmla="*/ 284 w 1021"/>
                <a:gd name="T9" fmla="*/ 737 h 1474"/>
                <a:gd name="T10" fmla="*/ 227 w 1021"/>
                <a:gd name="T11" fmla="*/ 624 h 1474"/>
                <a:gd name="T12" fmla="*/ 170 w 1021"/>
                <a:gd name="T13" fmla="*/ 680 h 1474"/>
                <a:gd name="T14" fmla="*/ 114 w 1021"/>
                <a:gd name="T15" fmla="*/ 737 h 1474"/>
                <a:gd name="T16" fmla="*/ 57 w 1021"/>
                <a:gd name="T17" fmla="*/ 680 h 1474"/>
                <a:gd name="T18" fmla="*/ 0 w 1021"/>
                <a:gd name="T19" fmla="*/ 624 h 1474"/>
                <a:gd name="T20" fmla="*/ 57 w 1021"/>
                <a:gd name="T21" fmla="*/ 510 h 1474"/>
                <a:gd name="T22" fmla="*/ 114 w 1021"/>
                <a:gd name="T23" fmla="*/ 340 h 1474"/>
                <a:gd name="T24" fmla="*/ 227 w 1021"/>
                <a:gd name="T25" fmla="*/ 170 h 1474"/>
                <a:gd name="T26" fmla="*/ 284 w 1021"/>
                <a:gd name="T27" fmla="*/ 57 h 1474"/>
                <a:gd name="T28" fmla="*/ 340 w 1021"/>
                <a:gd name="T29" fmla="*/ 113 h 1474"/>
                <a:gd name="T30" fmla="*/ 397 w 1021"/>
                <a:gd name="T31" fmla="*/ 57 h 1474"/>
                <a:gd name="T32" fmla="*/ 454 w 1021"/>
                <a:gd name="T33" fmla="*/ 0 h 1474"/>
                <a:gd name="T34" fmla="*/ 907 w 1021"/>
                <a:gd name="T35" fmla="*/ 57 h 1474"/>
                <a:gd name="T36" fmla="*/ 964 w 1021"/>
                <a:gd name="T37" fmla="*/ 283 h 1474"/>
                <a:gd name="T38" fmla="*/ 907 w 1021"/>
                <a:gd name="T39" fmla="*/ 397 h 1474"/>
                <a:gd name="T40" fmla="*/ 851 w 1021"/>
                <a:gd name="T41" fmla="*/ 453 h 1474"/>
                <a:gd name="T42" fmla="*/ 794 w 1021"/>
                <a:gd name="T43" fmla="*/ 567 h 1474"/>
                <a:gd name="T44" fmla="*/ 851 w 1021"/>
                <a:gd name="T45" fmla="*/ 680 h 1474"/>
                <a:gd name="T46" fmla="*/ 907 w 1021"/>
                <a:gd name="T47" fmla="*/ 624 h 1474"/>
                <a:gd name="T48" fmla="*/ 964 w 1021"/>
                <a:gd name="T49" fmla="*/ 680 h 1474"/>
                <a:gd name="T50" fmla="*/ 1021 w 1021"/>
                <a:gd name="T51" fmla="*/ 907 h 1474"/>
                <a:gd name="T52" fmla="*/ 964 w 1021"/>
                <a:gd name="T53" fmla="*/ 1020 h 1474"/>
                <a:gd name="T54" fmla="*/ 1021 w 1021"/>
                <a:gd name="T55" fmla="*/ 1474 h 1474"/>
                <a:gd name="T56" fmla="*/ 964 w 1021"/>
                <a:gd name="T57" fmla="*/ 1417 h 1474"/>
                <a:gd name="T58" fmla="*/ 794 w 1021"/>
                <a:gd name="T59" fmla="*/ 1304 h 1474"/>
                <a:gd name="T60" fmla="*/ 737 w 1021"/>
                <a:gd name="T61" fmla="*/ 1247 h 1474"/>
                <a:gd name="T62" fmla="*/ 681 w 1021"/>
                <a:gd name="T63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1" h="1474">
                  <a:moveTo>
                    <a:pt x="624" y="1134"/>
                  </a:moveTo>
                  <a:lnTo>
                    <a:pt x="624" y="1077"/>
                  </a:lnTo>
                  <a:lnTo>
                    <a:pt x="567" y="1077"/>
                  </a:lnTo>
                  <a:lnTo>
                    <a:pt x="567" y="850"/>
                  </a:lnTo>
                  <a:lnTo>
                    <a:pt x="454" y="85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1020"/>
                  </a:lnTo>
                  <a:lnTo>
                    <a:pt x="1021" y="1020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794" y="1417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81" y="1134"/>
                  </a:lnTo>
                  <a:lnTo>
                    <a:pt x="62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66070608-EC2F-419B-8885-E2AB9196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911"/>
              <a:ext cx="1077" cy="907"/>
            </a:xfrm>
            <a:custGeom>
              <a:avLst/>
              <a:gdLst>
                <a:gd name="T0" fmla="*/ 850 w 1077"/>
                <a:gd name="T1" fmla="*/ 907 h 907"/>
                <a:gd name="T2" fmla="*/ 624 w 1077"/>
                <a:gd name="T3" fmla="*/ 907 h 907"/>
                <a:gd name="T4" fmla="*/ 624 w 1077"/>
                <a:gd name="T5" fmla="*/ 793 h 907"/>
                <a:gd name="T6" fmla="*/ 567 w 1077"/>
                <a:gd name="T7" fmla="*/ 793 h 907"/>
                <a:gd name="T8" fmla="*/ 567 w 1077"/>
                <a:gd name="T9" fmla="*/ 510 h 907"/>
                <a:gd name="T10" fmla="*/ 283 w 1077"/>
                <a:gd name="T11" fmla="*/ 510 h 907"/>
                <a:gd name="T12" fmla="*/ 283 w 1077"/>
                <a:gd name="T13" fmla="*/ 397 h 907"/>
                <a:gd name="T14" fmla="*/ 227 w 1077"/>
                <a:gd name="T15" fmla="*/ 397 h 907"/>
                <a:gd name="T16" fmla="*/ 227 w 1077"/>
                <a:gd name="T17" fmla="*/ 453 h 907"/>
                <a:gd name="T18" fmla="*/ 170 w 1077"/>
                <a:gd name="T19" fmla="*/ 453 h 907"/>
                <a:gd name="T20" fmla="*/ 170 w 1077"/>
                <a:gd name="T21" fmla="*/ 397 h 907"/>
                <a:gd name="T22" fmla="*/ 57 w 1077"/>
                <a:gd name="T23" fmla="*/ 397 h 907"/>
                <a:gd name="T24" fmla="*/ 57 w 1077"/>
                <a:gd name="T25" fmla="*/ 340 h 907"/>
                <a:gd name="T26" fmla="*/ 0 w 1077"/>
                <a:gd name="T27" fmla="*/ 340 h 907"/>
                <a:gd name="T28" fmla="*/ 0 w 1077"/>
                <a:gd name="T29" fmla="*/ 226 h 907"/>
                <a:gd name="T30" fmla="*/ 57 w 1077"/>
                <a:gd name="T31" fmla="*/ 226 h 907"/>
                <a:gd name="T32" fmla="*/ 57 w 1077"/>
                <a:gd name="T33" fmla="*/ 170 h 907"/>
                <a:gd name="T34" fmla="*/ 113 w 1077"/>
                <a:gd name="T35" fmla="*/ 170 h 907"/>
                <a:gd name="T36" fmla="*/ 113 w 1077"/>
                <a:gd name="T37" fmla="*/ 113 h 907"/>
                <a:gd name="T38" fmla="*/ 227 w 1077"/>
                <a:gd name="T39" fmla="*/ 113 h 907"/>
                <a:gd name="T40" fmla="*/ 227 w 1077"/>
                <a:gd name="T41" fmla="*/ 0 h 907"/>
                <a:gd name="T42" fmla="*/ 283 w 1077"/>
                <a:gd name="T43" fmla="*/ 0 h 907"/>
                <a:gd name="T44" fmla="*/ 283 w 1077"/>
                <a:gd name="T45" fmla="*/ 56 h 907"/>
                <a:gd name="T46" fmla="*/ 340 w 1077"/>
                <a:gd name="T47" fmla="*/ 56 h 907"/>
                <a:gd name="T48" fmla="*/ 340 w 1077"/>
                <a:gd name="T49" fmla="*/ 113 h 907"/>
                <a:gd name="T50" fmla="*/ 397 w 1077"/>
                <a:gd name="T51" fmla="*/ 113 h 907"/>
                <a:gd name="T52" fmla="*/ 397 w 1077"/>
                <a:gd name="T53" fmla="*/ 226 h 907"/>
                <a:gd name="T54" fmla="*/ 510 w 1077"/>
                <a:gd name="T55" fmla="*/ 226 h 907"/>
                <a:gd name="T56" fmla="*/ 510 w 1077"/>
                <a:gd name="T57" fmla="*/ 283 h 907"/>
                <a:gd name="T58" fmla="*/ 567 w 1077"/>
                <a:gd name="T59" fmla="*/ 283 h 907"/>
                <a:gd name="T60" fmla="*/ 567 w 1077"/>
                <a:gd name="T61" fmla="*/ 340 h 907"/>
                <a:gd name="T62" fmla="*/ 624 w 1077"/>
                <a:gd name="T63" fmla="*/ 340 h 907"/>
                <a:gd name="T64" fmla="*/ 624 w 1077"/>
                <a:gd name="T65" fmla="*/ 397 h 907"/>
                <a:gd name="T66" fmla="*/ 737 w 1077"/>
                <a:gd name="T67" fmla="*/ 397 h 907"/>
                <a:gd name="T68" fmla="*/ 737 w 1077"/>
                <a:gd name="T69" fmla="*/ 453 h 907"/>
                <a:gd name="T70" fmla="*/ 850 w 1077"/>
                <a:gd name="T71" fmla="*/ 453 h 907"/>
                <a:gd name="T72" fmla="*/ 850 w 1077"/>
                <a:gd name="T73" fmla="*/ 397 h 907"/>
                <a:gd name="T74" fmla="*/ 907 w 1077"/>
                <a:gd name="T75" fmla="*/ 397 h 907"/>
                <a:gd name="T76" fmla="*/ 907 w 1077"/>
                <a:gd name="T77" fmla="*/ 453 h 907"/>
                <a:gd name="T78" fmla="*/ 964 w 1077"/>
                <a:gd name="T79" fmla="*/ 453 h 907"/>
                <a:gd name="T80" fmla="*/ 964 w 1077"/>
                <a:gd name="T81" fmla="*/ 567 h 907"/>
                <a:gd name="T82" fmla="*/ 1077 w 1077"/>
                <a:gd name="T83" fmla="*/ 567 h 907"/>
                <a:gd name="T84" fmla="*/ 1077 w 1077"/>
                <a:gd name="T85" fmla="*/ 680 h 907"/>
                <a:gd name="T86" fmla="*/ 964 w 1077"/>
                <a:gd name="T87" fmla="*/ 680 h 907"/>
                <a:gd name="T88" fmla="*/ 964 w 1077"/>
                <a:gd name="T89" fmla="*/ 793 h 907"/>
                <a:gd name="T90" fmla="*/ 850 w 1077"/>
                <a:gd name="T91" fmla="*/ 793 h 907"/>
                <a:gd name="T92" fmla="*/ 850 w 1077"/>
                <a:gd name="T9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907">
                  <a:moveTo>
                    <a:pt x="850" y="907"/>
                  </a:moveTo>
                  <a:lnTo>
                    <a:pt x="624" y="90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793"/>
                  </a:lnTo>
                  <a:lnTo>
                    <a:pt x="850" y="793"/>
                  </a:lnTo>
                  <a:lnTo>
                    <a:pt x="85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61E423F6-DD15-4F62-B8D9-14725164D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854"/>
              <a:ext cx="624" cy="510"/>
            </a:xfrm>
            <a:custGeom>
              <a:avLst/>
              <a:gdLst>
                <a:gd name="T0" fmla="*/ 624 w 624"/>
                <a:gd name="T1" fmla="*/ 454 h 510"/>
                <a:gd name="T2" fmla="*/ 567 w 624"/>
                <a:gd name="T3" fmla="*/ 454 h 510"/>
                <a:gd name="T4" fmla="*/ 567 w 624"/>
                <a:gd name="T5" fmla="*/ 510 h 510"/>
                <a:gd name="T6" fmla="*/ 454 w 624"/>
                <a:gd name="T7" fmla="*/ 510 h 510"/>
                <a:gd name="T8" fmla="*/ 454 w 624"/>
                <a:gd name="T9" fmla="*/ 454 h 510"/>
                <a:gd name="T10" fmla="*/ 341 w 624"/>
                <a:gd name="T11" fmla="*/ 454 h 510"/>
                <a:gd name="T12" fmla="*/ 341 w 624"/>
                <a:gd name="T13" fmla="*/ 397 h 510"/>
                <a:gd name="T14" fmla="*/ 284 w 624"/>
                <a:gd name="T15" fmla="*/ 397 h 510"/>
                <a:gd name="T16" fmla="*/ 284 w 624"/>
                <a:gd name="T17" fmla="*/ 340 h 510"/>
                <a:gd name="T18" fmla="*/ 227 w 624"/>
                <a:gd name="T19" fmla="*/ 340 h 510"/>
                <a:gd name="T20" fmla="*/ 227 w 624"/>
                <a:gd name="T21" fmla="*/ 283 h 510"/>
                <a:gd name="T22" fmla="*/ 114 w 624"/>
                <a:gd name="T23" fmla="*/ 283 h 510"/>
                <a:gd name="T24" fmla="*/ 114 w 624"/>
                <a:gd name="T25" fmla="*/ 170 h 510"/>
                <a:gd name="T26" fmla="*/ 57 w 624"/>
                <a:gd name="T27" fmla="*/ 170 h 510"/>
                <a:gd name="T28" fmla="*/ 57 w 624"/>
                <a:gd name="T29" fmla="*/ 113 h 510"/>
                <a:gd name="T30" fmla="*/ 0 w 624"/>
                <a:gd name="T31" fmla="*/ 113 h 510"/>
                <a:gd name="T32" fmla="*/ 0 w 624"/>
                <a:gd name="T33" fmla="*/ 0 h 510"/>
                <a:gd name="T34" fmla="*/ 57 w 624"/>
                <a:gd name="T35" fmla="*/ 0 h 510"/>
                <a:gd name="T36" fmla="*/ 57 w 624"/>
                <a:gd name="T37" fmla="*/ 57 h 510"/>
                <a:gd name="T38" fmla="*/ 114 w 624"/>
                <a:gd name="T39" fmla="*/ 57 h 510"/>
                <a:gd name="T40" fmla="*/ 114 w 624"/>
                <a:gd name="T41" fmla="*/ 113 h 510"/>
                <a:gd name="T42" fmla="*/ 284 w 624"/>
                <a:gd name="T43" fmla="*/ 113 h 510"/>
                <a:gd name="T44" fmla="*/ 284 w 624"/>
                <a:gd name="T45" fmla="*/ 170 h 510"/>
                <a:gd name="T46" fmla="*/ 397 w 624"/>
                <a:gd name="T47" fmla="*/ 170 h 510"/>
                <a:gd name="T48" fmla="*/ 397 w 624"/>
                <a:gd name="T49" fmla="*/ 340 h 510"/>
                <a:gd name="T50" fmla="*/ 511 w 624"/>
                <a:gd name="T51" fmla="*/ 340 h 510"/>
                <a:gd name="T52" fmla="*/ 511 w 624"/>
                <a:gd name="T53" fmla="*/ 283 h 510"/>
                <a:gd name="T54" fmla="*/ 567 w 624"/>
                <a:gd name="T55" fmla="*/ 283 h 510"/>
                <a:gd name="T56" fmla="*/ 567 w 624"/>
                <a:gd name="T57" fmla="*/ 340 h 510"/>
                <a:gd name="T58" fmla="*/ 624 w 624"/>
                <a:gd name="T59" fmla="*/ 340 h 510"/>
                <a:gd name="T60" fmla="*/ 624 w 624"/>
                <a:gd name="T61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510">
                  <a:moveTo>
                    <a:pt x="624" y="454"/>
                  </a:moveTo>
                  <a:lnTo>
                    <a:pt x="567" y="45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F2E6449C-EE31-4C5D-9478-238EE9497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27"/>
              <a:ext cx="624" cy="851"/>
            </a:xfrm>
            <a:custGeom>
              <a:avLst/>
              <a:gdLst>
                <a:gd name="T0" fmla="*/ 510 w 624"/>
                <a:gd name="T1" fmla="*/ 851 h 851"/>
                <a:gd name="T2" fmla="*/ 397 w 624"/>
                <a:gd name="T3" fmla="*/ 851 h 851"/>
                <a:gd name="T4" fmla="*/ 397 w 624"/>
                <a:gd name="T5" fmla="*/ 737 h 851"/>
                <a:gd name="T6" fmla="*/ 340 w 624"/>
                <a:gd name="T7" fmla="*/ 737 h 851"/>
                <a:gd name="T8" fmla="*/ 340 w 624"/>
                <a:gd name="T9" fmla="*/ 567 h 851"/>
                <a:gd name="T10" fmla="*/ 283 w 624"/>
                <a:gd name="T11" fmla="*/ 567 h 851"/>
                <a:gd name="T12" fmla="*/ 283 w 624"/>
                <a:gd name="T13" fmla="*/ 510 h 851"/>
                <a:gd name="T14" fmla="*/ 227 w 624"/>
                <a:gd name="T15" fmla="*/ 510 h 851"/>
                <a:gd name="T16" fmla="*/ 227 w 624"/>
                <a:gd name="T17" fmla="*/ 567 h 851"/>
                <a:gd name="T18" fmla="*/ 113 w 624"/>
                <a:gd name="T19" fmla="*/ 567 h 851"/>
                <a:gd name="T20" fmla="*/ 113 w 624"/>
                <a:gd name="T21" fmla="*/ 397 h 851"/>
                <a:gd name="T22" fmla="*/ 0 w 624"/>
                <a:gd name="T23" fmla="*/ 397 h 851"/>
                <a:gd name="T24" fmla="*/ 0 w 624"/>
                <a:gd name="T25" fmla="*/ 113 h 851"/>
                <a:gd name="T26" fmla="*/ 113 w 624"/>
                <a:gd name="T27" fmla="*/ 113 h 851"/>
                <a:gd name="T28" fmla="*/ 113 w 624"/>
                <a:gd name="T29" fmla="*/ 0 h 851"/>
                <a:gd name="T30" fmla="*/ 283 w 624"/>
                <a:gd name="T31" fmla="*/ 0 h 851"/>
                <a:gd name="T32" fmla="*/ 283 w 624"/>
                <a:gd name="T33" fmla="*/ 113 h 851"/>
                <a:gd name="T34" fmla="*/ 510 w 624"/>
                <a:gd name="T35" fmla="*/ 113 h 851"/>
                <a:gd name="T36" fmla="*/ 510 w 624"/>
                <a:gd name="T37" fmla="*/ 170 h 851"/>
                <a:gd name="T38" fmla="*/ 453 w 624"/>
                <a:gd name="T39" fmla="*/ 170 h 851"/>
                <a:gd name="T40" fmla="*/ 453 w 624"/>
                <a:gd name="T41" fmla="*/ 284 h 851"/>
                <a:gd name="T42" fmla="*/ 510 w 624"/>
                <a:gd name="T43" fmla="*/ 284 h 851"/>
                <a:gd name="T44" fmla="*/ 510 w 624"/>
                <a:gd name="T45" fmla="*/ 340 h 851"/>
                <a:gd name="T46" fmla="*/ 567 w 624"/>
                <a:gd name="T47" fmla="*/ 340 h 851"/>
                <a:gd name="T48" fmla="*/ 567 w 624"/>
                <a:gd name="T49" fmla="*/ 454 h 851"/>
                <a:gd name="T50" fmla="*/ 624 w 624"/>
                <a:gd name="T51" fmla="*/ 454 h 851"/>
                <a:gd name="T52" fmla="*/ 624 w 624"/>
                <a:gd name="T53" fmla="*/ 567 h 851"/>
                <a:gd name="T54" fmla="*/ 567 w 624"/>
                <a:gd name="T55" fmla="*/ 567 h 851"/>
                <a:gd name="T56" fmla="*/ 567 w 624"/>
                <a:gd name="T57" fmla="*/ 794 h 851"/>
                <a:gd name="T58" fmla="*/ 510 w 624"/>
                <a:gd name="T59" fmla="*/ 794 h 851"/>
                <a:gd name="T60" fmla="*/ 510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510" y="851"/>
                  </a:moveTo>
                  <a:lnTo>
                    <a:pt x="397" y="851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93763B06-8620-4C1D-A760-E272DE99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2344"/>
              <a:ext cx="1247" cy="1360"/>
            </a:xfrm>
            <a:custGeom>
              <a:avLst/>
              <a:gdLst>
                <a:gd name="T0" fmla="*/ 283 w 1247"/>
                <a:gd name="T1" fmla="*/ 113 h 1360"/>
                <a:gd name="T2" fmla="*/ 227 w 1247"/>
                <a:gd name="T3" fmla="*/ 170 h 1360"/>
                <a:gd name="T4" fmla="*/ 170 w 1247"/>
                <a:gd name="T5" fmla="*/ 283 h 1360"/>
                <a:gd name="T6" fmla="*/ 113 w 1247"/>
                <a:gd name="T7" fmla="*/ 340 h 1360"/>
                <a:gd name="T8" fmla="*/ 56 w 1247"/>
                <a:gd name="T9" fmla="*/ 453 h 1360"/>
                <a:gd name="T10" fmla="*/ 113 w 1247"/>
                <a:gd name="T11" fmla="*/ 567 h 1360"/>
                <a:gd name="T12" fmla="*/ 170 w 1247"/>
                <a:gd name="T13" fmla="*/ 623 h 1360"/>
                <a:gd name="T14" fmla="*/ 227 w 1247"/>
                <a:gd name="T15" fmla="*/ 737 h 1360"/>
                <a:gd name="T16" fmla="*/ 170 w 1247"/>
                <a:gd name="T17" fmla="*/ 850 h 1360"/>
                <a:gd name="T18" fmla="*/ 113 w 1247"/>
                <a:gd name="T19" fmla="*/ 1077 h 1360"/>
                <a:gd name="T20" fmla="*/ 0 w 1247"/>
                <a:gd name="T21" fmla="*/ 1247 h 1360"/>
                <a:gd name="T22" fmla="*/ 113 w 1247"/>
                <a:gd name="T23" fmla="*/ 1360 h 1360"/>
                <a:gd name="T24" fmla="*/ 397 w 1247"/>
                <a:gd name="T25" fmla="*/ 1304 h 1360"/>
                <a:gd name="T26" fmla="*/ 737 w 1247"/>
                <a:gd name="T27" fmla="*/ 1134 h 1360"/>
                <a:gd name="T28" fmla="*/ 850 w 1247"/>
                <a:gd name="T29" fmla="*/ 1190 h 1360"/>
                <a:gd name="T30" fmla="*/ 794 w 1247"/>
                <a:gd name="T31" fmla="*/ 1077 h 1360"/>
                <a:gd name="T32" fmla="*/ 737 w 1247"/>
                <a:gd name="T33" fmla="*/ 850 h 1360"/>
                <a:gd name="T34" fmla="*/ 850 w 1247"/>
                <a:gd name="T35" fmla="*/ 680 h 1360"/>
                <a:gd name="T36" fmla="*/ 907 w 1247"/>
                <a:gd name="T37" fmla="*/ 623 h 1360"/>
                <a:gd name="T38" fmla="*/ 964 w 1247"/>
                <a:gd name="T39" fmla="*/ 567 h 1360"/>
                <a:gd name="T40" fmla="*/ 1020 w 1247"/>
                <a:gd name="T41" fmla="*/ 453 h 1360"/>
                <a:gd name="T42" fmla="*/ 1077 w 1247"/>
                <a:gd name="T43" fmla="*/ 340 h 1360"/>
                <a:gd name="T44" fmla="*/ 1134 w 1247"/>
                <a:gd name="T45" fmla="*/ 283 h 1360"/>
                <a:gd name="T46" fmla="*/ 1190 w 1247"/>
                <a:gd name="T47" fmla="*/ 226 h 1360"/>
                <a:gd name="T48" fmla="*/ 1247 w 1247"/>
                <a:gd name="T49" fmla="*/ 170 h 1360"/>
                <a:gd name="T50" fmla="*/ 1190 w 1247"/>
                <a:gd name="T51" fmla="*/ 113 h 1360"/>
                <a:gd name="T52" fmla="*/ 1134 w 1247"/>
                <a:gd name="T53" fmla="*/ 0 h 1360"/>
                <a:gd name="T54" fmla="*/ 1077 w 1247"/>
                <a:gd name="T55" fmla="*/ 56 h 1360"/>
                <a:gd name="T56" fmla="*/ 907 w 1247"/>
                <a:gd name="T57" fmla="*/ 113 h 1360"/>
                <a:gd name="T58" fmla="*/ 737 w 1247"/>
                <a:gd name="T59" fmla="*/ 170 h 1360"/>
                <a:gd name="T60" fmla="*/ 510 w 1247"/>
                <a:gd name="T61" fmla="*/ 226 h 1360"/>
                <a:gd name="T62" fmla="*/ 397 w 1247"/>
                <a:gd name="T63" fmla="*/ 17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7" h="1360">
                  <a:moveTo>
                    <a:pt x="397" y="113"/>
                  </a:move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247"/>
                  </a:lnTo>
                  <a:lnTo>
                    <a:pt x="0" y="1247"/>
                  </a:lnTo>
                  <a:lnTo>
                    <a:pt x="0" y="1360"/>
                  </a:lnTo>
                  <a:lnTo>
                    <a:pt x="113" y="1360"/>
                  </a:lnTo>
                  <a:lnTo>
                    <a:pt x="113" y="1304"/>
                  </a:lnTo>
                  <a:lnTo>
                    <a:pt x="397" y="1304"/>
                  </a:lnTo>
                  <a:lnTo>
                    <a:pt x="397" y="1134"/>
                  </a:lnTo>
                  <a:lnTo>
                    <a:pt x="737" y="1134"/>
                  </a:lnTo>
                  <a:lnTo>
                    <a:pt x="737" y="1190"/>
                  </a:lnTo>
                  <a:lnTo>
                    <a:pt x="850" y="1190"/>
                  </a:lnTo>
                  <a:lnTo>
                    <a:pt x="850" y="1077"/>
                  </a:lnTo>
                  <a:lnTo>
                    <a:pt x="794" y="1077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190" y="226"/>
                  </a:lnTo>
                  <a:lnTo>
                    <a:pt x="1190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0" y="113"/>
                  </a:lnTo>
                  <a:lnTo>
                    <a:pt x="1190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9D896744-1B16-47F6-93F6-9ADF29A18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813"/>
              <a:ext cx="907" cy="1701"/>
            </a:xfrm>
            <a:custGeom>
              <a:avLst/>
              <a:gdLst>
                <a:gd name="T0" fmla="*/ 0 w 907"/>
                <a:gd name="T1" fmla="*/ 1701 h 1701"/>
                <a:gd name="T2" fmla="*/ 170 w 907"/>
                <a:gd name="T3" fmla="*/ 1587 h 1701"/>
                <a:gd name="T4" fmla="*/ 227 w 907"/>
                <a:gd name="T5" fmla="*/ 1304 h 1701"/>
                <a:gd name="T6" fmla="*/ 283 w 907"/>
                <a:gd name="T7" fmla="*/ 1247 h 1701"/>
                <a:gd name="T8" fmla="*/ 113 w 907"/>
                <a:gd name="T9" fmla="*/ 1077 h 1701"/>
                <a:gd name="T10" fmla="*/ 56 w 907"/>
                <a:gd name="T11" fmla="*/ 1190 h 1701"/>
                <a:gd name="T12" fmla="*/ 113 w 907"/>
                <a:gd name="T13" fmla="*/ 793 h 1701"/>
                <a:gd name="T14" fmla="*/ 170 w 907"/>
                <a:gd name="T15" fmla="*/ 680 h 1701"/>
                <a:gd name="T16" fmla="*/ 227 w 907"/>
                <a:gd name="T17" fmla="*/ 567 h 1701"/>
                <a:gd name="T18" fmla="*/ 283 w 907"/>
                <a:gd name="T19" fmla="*/ 510 h 1701"/>
                <a:gd name="T20" fmla="*/ 340 w 907"/>
                <a:gd name="T21" fmla="*/ 397 h 1701"/>
                <a:gd name="T22" fmla="*/ 397 w 907"/>
                <a:gd name="T23" fmla="*/ 340 h 1701"/>
                <a:gd name="T24" fmla="*/ 453 w 907"/>
                <a:gd name="T25" fmla="*/ 283 h 1701"/>
                <a:gd name="T26" fmla="*/ 567 w 907"/>
                <a:gd name="T27" fmla="*/ 226 h 1701"/>
                <a:gd name="T28" fmla="*/ 623 w 907"/>
                <a:gd name="T29" fmla="*/ 113 h 1701"/>
                <a:gd name="T30" fmla="*/ 794 w 907"/>
                <a:gd name="T31" fmla="*/ 0 h 1701"/>
                <a:gd name="T32" fmla="*/ 737 w 907"/>
                <a:gd name="T33" fmla="*/ 226 h 1701"/>
                <a:gd name="T34" fmla="*/ 680 w 907"/>
                <a:gd name="T35" fmla="*/ 397 h 1701"/>
                <a:gd name="T36" fmla="*/ 623 w 907"/>
                <a:gd name="T37" fmla="*/ 510 h 1701"/>
                <a:gd name="T38" fmla="*/ 567 w 907"/>
                <a:gd name="T39" fmla="*/ 680 h 1701"/>
                <a:gd name="T40" fmla="*/ 794 w 907"/>
                <a:gd name="T41" fmla="*/ 850 h 1701"/>
                <a:gd name="T42" fmla="*/ 907 w 907"/>
                <a:gd name="T43" fmla="*/ 793 h 1701"/>
                <a:gd name="T44" fmla="*/ 850 w 907"/>
                <a:gd name="T45" fmla="*/ 1020 h 1701"/>
                <a:gd name="T46" fmla="*/ 794 w 907"/>
                <a:gd name="T47" fmla="*/ 1134 h 1701"/>
                <a:gd name="T48" fmla="*/ 737 w 907"/>
                <a:gd name="T49" fmla="*/ 1247 h 1701"/>
                <a:gd name="T50" fmla="*/ 680 w 907"/>
                <a:gd name="T51" fmla="*/ 1360 h 1701"/>
                <a:gd name="T52" fmla="*/ 623 w 907"/>
                <a:gd name="T53" fmla="*/ 1417 h 1701"/>
                <a:gd name="T54" fmla="*/ 567 w 907"/>
                <a:gd name="T55" fmla="*/ 1474 h 1701"/>
                <a:gd name="T56" fmla="*/ 510 w 907"/>
                <a:gd name="T57" fmla="*/ 1531 h 1701"/>
                <a:gd name="T58" fmla="*/ 453 w 907"/>
                <a:gd name="T59" fmla="*/ 1587 h 1701"/>
                <a:gd name="T60" fmla="*/ 227 w 907"/>
                <a:gd name="T61" fmla="*/ 1644 h 1701"/>
                <a:gd name="T62" fmla="*/ 170 w 907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1701">
                  <a:moveTo>
                    <a:pt x="170" y="1701"/>
                  </a:moveTo>
                  <a:lnTo>
                    <a:pt x="0" y="1701"/>
                  </a:lnTo>
                  <a:lnTo>
                    <a:pt x="0" y="1587"/>
                  </a:lnTo>
                  <a:lnTo>
                    <a:pt x="170" y="1587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113" y="1077"/>
                  </a:lnTo>
                  <a:lnTo>
                    <a:pt x="113" y="1190"/>
                  </a:lnTo>
                  <a:lnTo>
                    <a:pt x="56" y="1190"/>
                  </a:lnTo>
                  <a:lnTo>
                    <a:pt x="56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680"/>
                  </a:lnTo>
                  <a:lnTo>
                    <a:pt x="567" y="680"/>
                  </a:lnTo>
                  <a:lnTo>
                    <a:pt x="567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907" y="793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360"/>
                  </a:lnTo>
                  <a:lnTo>
                    <a:pt x="680" y="1360"/>
                  </a:lnTo>
                  <a:lnTo>
                    <a:pt x="680" y="1417"/>
                  </a:lnTo>
                  <a:lnTo>
                    <a:pt x="623" y="1417"/>
                  </a:lnTo>
                  <a:lnTo>
                    <a:pt x="623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587"/>
                  </a:lnTo>
                  <a:lnTo>
                    <a:pt x="453" y="1587"/>
                  </a:lnTo>
                  <a:lnTo>
                    <a:pt x="453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7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CEF8DE8A-763C-47DB-B9A6-F160C942E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02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7 h 170"/>
                <a:gd name="T4" fmla="*/ 0 w 114"/>
                <a:gd name="T5" fmla="*/ 57 h 170"/>
                <a:gd name="T6" fmla="*/ 0 w 114"/>
                <a:gd name="T7" fmla="*/ 170 h 170"/>
                <a:gd name="T8" fmla="*/ 57 w 114"/>
                <a:gd name="T9" fmla="*/ 170 h 170"/>
                <a:gd name="T10" fmla="*/ 57 w 114"/>
                <a:gd name="T11" fmla="*/ 114 h 170"/>
                <a:gd name="T12" fmla="*/ 114 w 114"/>
                <a:gd name="T13" fmla="*/ 114 h 170"/>
                <a:gd name="T14" fmla="*/ 114 w 114"/>
                <a:gd name="T15" fmla="*/ 0 h 170"/>
                <a:gd name="T16" fmla="*/ 57 w 114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8AD8EB2E-6C18-4F53-87AD-81CC6D11B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720"/>
              <a:ext cx="1077" cy="850"/>
            </a:xfrm>
            <a:custGeom>
              <a:avLst/>
              <a:gdLst>
                <a:gd name="T0" fmla="*/ 1077 w 1077"/>
                <a:gd name="T1" fmla="*/ 624 h 850"/>
                <a:gd name="T2" fmla="*/ 1077 w 1077"/>
                <a:gd name="T3" fmla="*/ 737 h 850"/>
                <a:gd name="T4" fmla="*/ 907 w 1077"/>
                <a:gd name="T5" fmla="*/ 737 h 850"/>
                <a:gd name="T6" fmla="*/ 907 w 1077"/>
                <a:gd name="T7" fmla="*/ 794 h 850"/>
                <a:gd name="T8" fmla="*/ 737 w 1077"/>
                <a:gd name="T9" fmla="*/ 794 h 850"/>
                <a:gd name="T10" fmla="*/ 737 w 1077"/>
                <a:gd name="T11" fmla="*/ 850 h 850"/>
                <a:gd name="T12" fmla="*/ 510 w 1077"/>
                <a:gd name="T13" fmla="*/ 850 h 850"/>
                <a:gd name="T14" fmla="*/ 510 w 1077"/>
                <a:gd name="T15" fmla="*/ 794 h 850"/>
                <a:gd name="T16" fmla="*/ 397 w 1077"/>
                <a:gd name="T17" fmla="*/ 794 h 850"/>
                <a:gd name="T18" fmla="*/ 397 w 1077"/>
                <a:gd name="T19" fmla="*/ 737 h 850"/>
                <a:gd name="T20" fmla="*/ 283 w 1077"/>
                <a:gd name="T21" fmla="*/ 737 h 850"/>
                <a:gd name="T22" fmla="*/ 283 w 1077"/>
                <a:gd name="T23" fmla="*/ 680 h 850"/>
                <a:gd name="T24" fmla="*/ 227 w 1077"/>
                <a:gd name="T25" fmla="*/ 680 h 850"/>
                <a:gd name="T26" fmla="*/ 227 w 1077"/>
                <a:gd name="T27" fmla="*/ 624 h 850"/>
                <a:gd name="T28" fmla="*/ 56 w 1077"/>
                <a:gd name="T29" fmla="*/ 624 h 850"/>
                <a:gd name="T30" fmla="*/ 56 w 1077"/>
                <a:gd name="T31" fmla="*/ 510 h 850"/>
                <a:gd name="T32" fmla="*/ 0 w 1077"/>
                <a:gd name="T33" fmla="*/ 510 h 850"/>
                <a:gd name="T34" fmla="*/ 0 w 1077"/>
                <a:gd name="T35" fmla="*/ 340 h 850"/>
                <a:gd name="T36" fmla="*/ 113 w 1077"/>
                <a:gd name="T37" fmla="*/ 340 h 850"/>
                <a:gd name="T38" fmla="*/ 113 w 1077"/>
                <a:gd name="T39" fmla="*/ 283 h 850"/>
                <a:gd name="T40" fmla="*/ 170 w 1077"/>
                <a:gd name="T41" fmla="*/ 283 h 850"/>
                <a:gd name="T42" fmla="*/ 170 w 1077"/>
                <a:gd name="T43" fmla="*/ 227 h 850"/>
                <a:gd name="T44" fmla="*/ 56 w 1077"/>
                <a:gd name="T45" fmla="*/ 227 h 850"/>
                <a:gd name="T46" fmla="*/ 56 w 1077"/>
                <a:gd name="T47" fmla="*/ 170 h 850"/>
                <a:gd name="T48" fmla="*/ 113 w 1077"/>
                <a:gd name="T49" fmla="*/ 170 h 850"/>
                <a:gd name="T50" fmla="*/ 113 w 1077"/>
                <a:gd name="T51" fmla="*/ 0 h 850"/>
                <a:gd name="T52" fmla="*/ 170 w 1077"/>
                <a:gd name="T53" fmla="*/ 0 h 850"/>
                <a:gd name="T54" fmla="*/ 170 w 1077"/>
                <a:gd name="T55" fmla="*/ 57 h 850"/>
                <a:gd name="T56" fmla="*/ 227 w 1077"/>
                <a:gd name="T57" fmla="*/ 57 h 850"/>
                <a:gd name="T58" fmla="*/ 227 w 1077"/>
                <a:gd name="T59" fmla="*/ 113 h 850"/>
                <a:gd name="T60" fmla="*/ 283 w 1077"/>
                <a:gd name="T61" fmla="*/ 113 h 850"/>
                <a:gd name="T62" fmla="*/ 283 w 1077"/>
                <a:gd name="T63" fmla="*/ 57 h 850"/>
                <a:gd name="T64" fmla="*/ 397 w 1077"/>
                <a:gd name="T65" fmla="*/ 57 h 850"/>
                <a:gd name="T66" fmla="*/ 397 w 1077"/>
                <a:gd name="T67" fmla="*/ 113 h 850"/>
                <a:gd name="T68" fmla="*/ 510 w 1077"/>
                <a:gd name="T69" fmla="*/ 113 h 850"/>
                <a:gd name="T70" fmla="*/ 510 w 1077"/>
                <a:gd name="T71" fmla="*/ 170 h 850"/>
                <a:gd name="T72" fmla="*/ 623 w 1077"/>
                <a:gd name="T73" fmla="*/ 170 h 850"/>
                <a:gd name="T74" fmla="*/ 623 w 1077"/>
                <a:gd name="T75" fmla="*/ 567 h 850"/>
                <a:gd name="T76" fmla="*/ 794 w 1077"/>
                <a:gd name="T77" fmla="*/ 567 h 850"/>
                <a:gd name="T78" fmla="*/ 794 w 1077"/>
                <a:gd name="T79" fmla="*/ 624 h 850"/>
                <a:gd name="T80" fmla="*/ 850 w 1077"/>
                <a:gd name="T81" fmla="*/ 624 h 850"/>
                <a:gd name="T82" fmla="*/ 850 w 1077"/>
                <a:gd name="T83" fmla="*/ 567 h 850"/>
                <a:gd name="T84" fmla="*/ 907 w 1077"/>
                <a:gd name="T85" fmla="*/ 567 h 850"/>
                <a:gd name="T86" fmla="*/ 907 w 1077"/>
                <a:gd name="T87" fmla="*/ 510 h 850"/>
                <a:gd name="T88" fmla="*/ 964 w 1077"/>
                <a:gd name="T89" fmla="*/ 510 h 850"/>
                <a:gd name="T90" fmla="*/ 964 w 1077"/>
                <a:gd name="T91" fmla="*/ 567 h 850"/>
                <a:gd name="T92" fmla="*/ 1020 w 1077"/>
                <a:gd name="T93" fmla="*/ 567 h 850"/>
                <a:gd name="T94" fmla="*/ 1020 w 1077"/>
                <a:gd name="T95" fmla="*/ 624 h 850"/>
                <a:gd name="T96" fmla="*/ 1077 w 1077"/>
                <a:gd name="T9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850">
                  <a:moveTo>
                    <a:pt x="1077" y="624"/>
                  </a:moveTo>
                  <a:lnTo>
                    <a:pt x="1077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624"/>
                  </a:lnTo>
                  <a:lnTo>
                    <a:pt x="107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9AC11767-3D69-446A-A7CC-21F15FF4E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794" cy="908"/>
            </a:xfrm>
            <a:custGeom>
              <a:avLst/>
              <a:gdLst>
                <a:gd name="T0" fmla="*/ 794 w 794"/>
                <a:gd name="T1" fmla="*/ 737 h 908"/>
                <a:gd name="T2" fmla="*/ 794 w 794"/>
                <a:gd name="T3" fmla="*/ 794 h 908"/>
                <a:gd name="T4" fmla="*/ 737 w 794"/>
                <a:gd name="T5" fmla="*/ 794 h 908"/>
                <a:gd name="T6" fmla="*/ 737 w 794"/>
                <a:gd name="T7" fmla="*/ 851 h 908"/>
                <a:gd name="T8" fmla="*/ 680 w 794"/>
                <a:gd name="T9" fmla="*/ 851 h 908"/>
                <a:gd name="T10" fmla="*/ 680 w 794"/>
                <a:gd name="T11" fmla="*/ 908 h 908"/>
                <a:gd name="T12" fmla="*/ 624 w 794"/>
                <a:gd name="T13" fmla="*/ 908 h 908"/>
                <a:gd name="T14" fmla="*/ 624 w 794"/>
                <a:gd name="T15" fmla="*/ 851 h 908"/>
                <a:gd name="T16" fmla="*/ 453 w 794"/>
                <a:gd name="T17" fmla="*/ 851 h 908"/>
                <a:gd name="T18" fmla="*/ 453 w 794"/>
                <a:gd name="T19" fmla="*/ 454 h 908"/>
                <a:gd name="T20" fmla="*/ 340 w 794"/>
                <a:gd name="T21" fmla="*/ 454 h 908"/>
                <a:gd name="T22" fmla="*/ 340 w 794"/>
                <a:gd name="T23" fmla="*/ 397 h 908"/>
                <a:gd name="T24" fmla="*/ 227 w 794"/>
                <a:gd name="T25" fmla="*/ 397 h 908"/>
                <a:gd name="T26" fmla="*/ 227 w 794"/>
                <a:gd name="T27" fmla="*/ 341 h 908"/>
                <a:gd name="T28" fmla="*/ 113 w 794"/>
                <a:gd name="T29" fmla="*/ 341 h 908"/>
                <a:gd name="T30" fmla="*/ 113 w 794"/>
                <a:gd name="T31" fmla="*/ 397 h 908"/>
                <a:gd name="T32" fmla="*/ 57 w 794"/>
                <a:gd name="T33" fmla="*/ 397 h 908"/>
                <a:gd name="T34" fmla="*/ 57 w 794"/>
                <a:gd name="T35" fmla="*/ 341 h 908"/>
                <a:gd name="T36" fmla="*/ 0 w 794"/>
                <a:gd name="T37" fmla="*/ 341 h 908"/>
                <a:gd name="T38" fmla="*/ 0 w 794"/>
                <a:gd name="T39" fmla="*/ 227 h 908"/>
                <a:gd name="T40" fmla="*/ 57 w 794"/>
                <a:gd name="T41" fmla="*/ 227 h 908"/>
                <a:gd name="T42" fmla="*/ 57 w 794"/>
                <a:gd name="T43" fmla="*/ 170 h 908"/>
                <a:gd name="T44" fmla="*/ 113 w 794"/>
                <a:gd name="T45" fmla="*/ 170 h 908"/>
                <a:gd name="T46" fmla="*/ 113 w 794"/>
                <a:gd name="T47" fmla="*/ 114 h 908"/>
                <a:gd name="T48" fmla="*/ 170 w 794"/>
                <a:gd name="T49" fmla="*/ 114 h 908"/>
                <a:gd name="T50" fmla="*/ 170 w 794"/>
                <a:gd name="T51" fmla="*/ 0 h 908"/>
                <a:gd name="T52" fmla="*/ 227 w 794"/>
                <a:gd name="T53" fmla="*/ 0 h 908"/>
                <a:gd name="T54" fmla="*/ 227 w 794"/>
                <a:gd name="T55" fmla="*/ 114 h 908"/>
                <a:gd name="T56" fmla="*/ 283 w 794"/>
                <a:gd name="T57" fmla="*/ 114 h 908"/>
                <a:gd name="T58" fmla="*/ 283 w 794"/>
                <a:gd name="T59" fmla="*/ 170 h 908"/>
                <a:gd name="T60" fmla="*/ 510 w 794"/>
                <a:gd name="T61" fmla="*/ 170 h 908"/>
                <a:gd name="T62" fmla="*/ 510 w 794"/>
                <a:gd name="T63" fmla="*/ 284 h 908"/>
                <a:gd name="T64" fmla="*/ 567 w 794"/>
                <a:gd name="T65" fmla="*/ 284 h 908"/>
                <a:gd name="T66" fmla="*/ 567 w 794"/>
                <a:gd name="T67" fmla="*/ 454 h 908"/>
                <a:gd name="T68" fmla="*/ 624 w 794"/>
                <a:gd name="T69" fmla="*/ 454 h 908"/>
                <a:gd name="T70" fmla="*/ 624 w 794"/>
                <a:gd name="T71" fmla="*/ 681 h 908"/>
                <a:gd name="T72" fmla="*/ 737 w 794"/>
                <a:gd name="T73" fmla="*/ 681 h 908"/>
                <a:gd name="T74" fmla="*/ 737 w 794"/>
                <a:gd name="T75" fmla="*/ 737 h 908"/>
                <a:gd name="T76" fmla="*/ 794 w 794"/>
                <a:gd name="T77" fmla="*/ 73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908">
                  <a:moveTo>
                    <a:pt x="794" y="737"/>
                  </a:moveTo>
                  <a:lnTo>
                    <a:pt x="794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453" y="85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4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51697287-0C6B-4179-B225-4DC48A936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23"/>
              <a:ext cx="511" cy="850"/>
            </a:xfrm>
            <a:custGeom>
              <a:avLst/>
              <a:gdLst>
                <a:gd name="T0" fmla="*/ 341 w 511"/>
                <a:gd name="T1" fmla="*/ 850 h 850"/>
                <a:gd name="T2" fmla="*/ 341 w 511"/>
                <a:gd name="T3" fmla="*/ 794 h 850"/>
                <a:gd name="T4" fmla="*/ 397 w 511"/>
                <a:gd name="T5" fmla="*/ 794 h 850"/>
                <a:gd name="T6" fmla="*/ 397 w 511"/>
                <a:gd name="T7" fmla="*/ 680 h 850"/>
                <a:gd name="T8" fmla="*/ 341 w 511"/>
                <a:gd name="T9" fmla="*/ 680 h 850"/>
                <a:gd name="T10" fmla="*/ 341 w 511"/>
                <a:gd name="T11" fmla="*/ 624 h 850"/>
                <a:gd name="T12" fmla="*/ 397 w 511"/>
                <a:gd name="T13" fmla="*/ 624 h 850"/>
                <a:gd name="T14" fmla="*/ 397 w 511"/>
                <a:gd name="T15" fmla="*/ 454 h 850"/>
                <a:gd name="T16" fmla="*/ 454 w 511"/>
                <a:gd name="T17" fmla="*/ 454 h 850"/>
                <a:gd name="T18" fmla="*/ 454 w 511"/>
                <a:gd name="T19" fmla="*/ 397 h 850"/>
                <a:gd name="T20" fmla="*/ 511 w 511"/>
                <a:gd name="T21" fmla="*/ 397 h 850"/>
                <a:gd name="T22" fmla="*/ 511 w 511"/>
                <a:gd name="T23" fmla="*/ 340 h 850"/>
                <a:gd name="T24" fmla="*/ 454 w 511"/>
                <a:gd name="T25" fmla="*/ 340 h 850"/>
                <a:gd name="T26" fmla="*/ 454 w 511"/>
                <a:gd name="T27" fmla="*/ 227 h 850"/>
                <a:gd name="T28" fmla="*/ 511 w 511"/>
                <a:gd name="T29" fmla="*/ 227 h 850"/>
                <a:gd name="T30" fmla="*/ 511 w 511"/>
                <a:gd name="T31" fmla="*/ 57 h 850"/>
                <a:gd name="T32" fmla="*/ 284 w 511"/>
                <a:gd name="T33" fmla="*/ 57 h 850"/>
                <a:gd name="T34" fmla="*/ 284 w 511"/>
                <a:gd name="T35" fmla="*/ 0 h 850"/>
                <a:gd name="T36" fmla="*/ 171 w 511"/>
                <a:gd name="T37" fmla="*/ 0 h 850"/>
                <a:gd name="T38" fmla="*/ 171 w 511"/>
                <a:gd name="T39" fmla="*/ 57 h 850"/>
                <a:gd name="T40" fmla="*/ 57 w 511"/>
                <a:gd name="T41" fmla="*/ 57 h 850"/>
                <a:gd name="T42" fmla="*/ 57 w 511"/>
                <a:gd name="T43" fmla="*/ 113 h 850"/>
                <a:gd name="T44" fmla="*/ 0 w 511"/>
                <a:gd name="T45" fmla="*/ 113 h 850"/>
                <a:gd name="T46" fmla="*/ 0 w 511"/>
                <a:gd name="T47" fmla="*/ 283 h 850"/>
                <a:gd name="T48" fmla="*/ 57 w 511"/>
                <a:gd name="T49" fmla="*/ 283 h 850"/>
                <a:gd name="T50" fmla="*/ 57 w 511"/>
                <a:gd name="T51" fmla="*/ 397 h 850"/>
                <a:gd name="T52" fmla="*/ 114 w 511"/>
                <a:gd name="T53" fmla="*/ 397 h 850"/>
                <a:gd name="T54" fmla="*/ 114 w 511"/>
                <a:gd name="T55" fmla="*/ 567 h 850"/>
                <a:gd name="T56" fmla="*/ 171 w 511"/>
                <a:gd name="T57" fmla="*/ 567 h 850"/>
                <a:gd name="T58" fmla="*/ 171 w 511"/>
                <a:gd name="T59" fmla="*/ 794 h 850"/>
                <a:gd name="T60" fmla="*/ 284 w 511"/>
                <a:gd name="T61" fmla="*/ 794 h 850"/>
                <a:gd name="T62" fmla="*/ 284 w 511"/>
                <a:gd name="T63" fmla="*/ 850 h 850"/>
                <a:gd name="T64" fmla="*/ 341 w 511"/>
                <a:gd name="T6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1" h="850">
                  <a:moveTo>
                    <a:pt x="341" y="850"/>
                  </a:moveTo>
                  <a:lnTo>
                    <a:pt x="341" y="794"/>
                  </a:lnTo>
                  <a:lnTo>
                    <a:pt x="397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171" y="567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1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83DB9CCF-A5AC-4478-9EC8-914B77B61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32"/>
              <a:ext cx="1247" cy="1474"/>
            </a:xfrm>
            <a:custGeom>
              <a:avLst/>
              <a:gdLst>
                <a:gd name="T0" fmla="*/ 0 w 1247"/>
                <a:gd name="T1" fmla="*/ 1418 h 1474"/>
                <a:gd name="T2" fmla="*/ 0 w 1247"/>
                <a:gd name="T3" fmla="*/ 1191 h 1474"/>
                <a:gd name="T4" fmla="*/ 56 w 1247"/>
                <a:gd name="T5" fmla="*/ 1191 h 1474"/>
                <a:gd name="T6" fmla="*/ 56 w 1247"/>
                <a:gd name="T7" fmla="*/ 794 h 1474"/>
                <a:gd name="T8" fmla="*/ 113 w 1247"/>
                <a:gd name="T9" fmla="*/ 794 h 1474"/>
                <a:gd name="T10" fmla="*/ 113 w 1247"/>
                <a:gd name="T11" fmla="*/ 454 h 1474"/>
                <a:gd name="T12" fmla="*/ 170 w 1247"/>
                <a:gd name="T13" fmla="*/ 454 h 1474"/>
                <a:gd name="T14" fmla="*/ 170 w 1247"/>
                <a:gd name="T15" fmla="*/ 284 h 1474"/>
                <a:gd name="T16" fmla="*/ 226 w 1247"/>
                <a:gd name="T17" fmla="*/ 284 h 1474"/>
                <a:gd name="T18" fmla="*/ 226 w 1247"/>
                <a:gd name="T19" fmla="*/ 170 h 1474"/>
                <a:gd name="T20" fmla="*/ 283 w 1247"/>
                <a:gd name="T21" fmla="*/ 170 h 1474"/>
                <a:gd name="T22" fmla="*/ 283 w 1247"/>
                <a:gd name="T23" fmla="*/ 57 h 1474"/>
                <a:gd name="T24" fmla="*/ 340 w 1247"/>
                <a:gd name="T25" fmla="*/ 57 h 1474"/>
                <a:gd name="T26" fmla="*/ 340 w 1247"/>
                <a:gd name="T27" fmla="*/ 0 h 1474"/>
                <a:gd name="T28" fmla="*/ 453 w 1247"/>
                <a:gd name="T29" fmla="*/ 0 h 1474"/>
                <a:gd name="T30" fmla="*/ 453 w 1247"/>
                <a:gd name="T31" fmla="*/ 57 h 1474"/>
                <a:gd name="T32" fmla="*/ 567 w 1247"/>
                <a:gd name="T33" fmla="*/ 57 h 1474"/>
                <a:gd name="T34" fmla="*/ 567 w 1247"/>
                <a:gd name="T35" fmla="*/ 114 h 1474"/>
                <a:gd name="T36" fmla="*/ 793 w 1247"/>
                <a:gd name="T37" fmla="*/ 114 h 1474"/>
                <a:gd name="T38" fmla="*/ 793 w 1247"/>
                <a:gd name="T39" fmla="*/ 397 h 1474"/>
                <a:gd name="T40" fmla="*/ 737 w 1247"/>
                <a:gd name="T41" fmla="*/ 397 h 1474"/>
                <a:gd name="T42" fmla="*/ 737 w 1247"/>
                <a:gd name="T43" fmla="*/ 511 h 1474"/>
                <a:gd name="T44" fmla="*/ 793 w 1247"/>
                <a:gd name="T45" fmla="*/ 511 h 1474"/>
                <a:gd name="T46" fmla="*/ 793 w 1247"/>
                <a:gd name="T47" fmla="*/ 567 h 1474"/>
                <a:gd name="T48" fmla="*/ 850 w 1247"/>
                <a:gd name="T49" fmla="*/ 567 h 1474"/>
                <a:gd name="T50" fmla="*/ 850 w 1247"/>
                <a:gd name="T51" fmla="*/ 624 h 1474"/>
                <a:gd name="T52" fmla="*/ 1134 w 1247"/>
                <a:gd name="T53" fmla="*/ 624 h 1474"/>
                <a:gd name="T54" fmla="*/ 1134 w 1247"/>
                <a:gd name="T55" fmla="*/ 681 h 1474"/>
                <a:gd name="T56" fmla="*/ 1190 w 1247"/>
                <a:gd name="T57" fmla="*/ 681 h 1474"/>
                <a:gd name="T58" fmla="*/ 1190 w 1247"/>
                <a:gd name="T59" fmla="*/ 794 h 1474"/>
                <a:gd name="T60" fmla="*/ 1247 w 1247"/>
                <a:gd name="T61" fmla="*/ 794 h 1474"/>
                <a:gd name="T62" fmla="*/ 1247 w 1247"/>
                <a:gd name="T63" fmla="*/ 907 h 1474"/>
                <a:gd name="T64" fmla="*/ 1190 w 1247"/>
                <a:gd name="T65" fmla="*/ 907 h 1474"/>
                <a:gd name="T66" fmla="*/ 1190 w 1247"/>
                <a:gd name="T67" fmla="*/ 1021 h 1474"/>
                <a:gd name="T68" fmla="*/ 1077 w 1247"/>
                <a:gd name="T69" fmla="*/ 1021 h 1474"/>
                <a:gd name="T70" fmla="*/ 1077 w 1247"/>
                <a:gd name="T71" fmla="*/ 1078 h 1474"/>
                <a:gd name="T72" fmla="*/ 1020 w 1247"/>
                <a:gd name="T73" fmla="*/ 1078 h 1474"/>
                <a:gd name="T74" fmla="*/ 1020 w 1247"/>
                <a:gd name="T75" fmla="*/ 1134 h 1474"/>
                <a:gd name="T76" fmla="*/ 737 w 1247"/>
                <a:gd name="T77" fmla="*/ 1134 h 1474"/>
                <a:gd name="T78" fmla="*/ 737 w 1247"/>
                <a:gd name="T79" fmla="*/ 1191 h 1474"/>
                <a:gd name="T80" fmla="*/ 680 w 1247"/>
                <a:gd name="T81" fmla="*/ 1191 h 1474"/>
                <a:gd name="T82" fmla="*/ 680 w 1247"/>
                <a:gd name="T83" fmla="*/ 1248 h 1474"/>
                <a:gd name="T84" fmla="*/ 510 w 1247"/>
                <a:gd name="T85" fmla="*/ 1248 h 1474"/>
                <a:gd name="T86" fmla="*/ 510 w 1247"/>
                <a:gd name="T87" fmla="*/ 1191 h 1474"/>
                <a:gd name="T88" fmla="*/ 397 w 1247"/>
                <a:gd name="T89" fmla="*/ 1191 h 1474"/>
                <a:gd name="T90" fmla="*/ 397 w 1247"/>
                <a:gd name="T91" fmla="*/ 1248 h 1474"/>
                <a:gd name="T92" fmla="*/ 283 w 1247"/>
                <a:gd name="T93" fmla="*/ 1248 h 1474"/>
                <a:gd name="T94" fmla="*/ 283 w 1247"/>
                <a:gd name="T95" fmla="*/ 1304 h 1474"/>
                <a:gd name="T96" fmla="*/ 226 w 1247"/>
                <a:gd name="T97" fmla="*/ 1304 h 1474"/>
                <a:gd name="T98" fmla="*/ 226 w 1247"/>
                <a:gd name="T99" fmla="*/ 1474 h 1474"/>
                <a:gd name="T100" fmla="*/ 56 w 1247"/>
                <a:gd name="T101" fmla="*/ 1474 h 1474"/>
                <a:gd name="T102" fmla="*/ 56 w 1247"/>
                <a:gd name="T103" fmla="*/ 1418 h 1474"/>
                <a:gd name="T104" fmla="*/ 0 w 1247"/>
                <a:gd name="T105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474">
                  <a:moveTo>
                    <a:pt x="0" y="1418"/>
                  </a:moveTo>
                  <a:lnTo>
                    <a:pt x="0" y="1191"/>
                  </a:lnTo>
                  <a:lnTo>
                    <a:pt x="56" y="1191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93" y="114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190" y="907"/>
                  </a:lnTo>
                  <a:lnTo>
                    <a:pt x="1190" y="1021"/>
                  </a:lnTo>
                  <a:lnTo>
                    <a:pt x="1077" y="1021"/>
                  </a:lnTo>
                  <a:lnTo>
                    <a:pt x="1077" y="1078"/>
                  </a:lnTo>
                  <a:lnTo>
                    <a:pt x="1020" y="1078"/>
                  </a:lnTo>
                  <a:lnTo>
                    <a:pt x="1020" y="1134"/>
                  </a:lnTo>
                  <a:lnTo>
                    <a:pt x="737" y="1134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6" y="1304"/>
                  </a:lnTo>
                  <a:lnTo>
                    <a:pt x="226" y="1474"/>
                  </a:lnTo>
                  <a:lnTo>
                    <a:pt x="56" y="1474"/>
                  </a:lnTo>
                  <a:lnTo>
                    <a:pt x="56" y="1418"/>
                  </a:lnTo>
                  <a:lnTo>
                    <a:pt x="0" y="141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31" name="Group 967">
            <a:extLst>
              <a:ext uri="{FF2B5EF4-FFF2-40B4-BE49-F238E27FC236}">
                <a16:creationId xmlns:a16="http://schemas.microsoft.com/office/drawing/2014/main" id="{CEAFB83B-B25F-4F9E-B358-FBD21DF7F7EF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390525"/>
            <a:ext cx="7497763" cy="8458200"/>
            <a:chOff x="1572" y="246"/>
            <a:chExt cx="4723" cy="5328"/>
          </a:xfrm>
        </p:grpSpPr>
        <p:grpSp>
          <p:nvGrpSpPr>
            <p:cNvPr id="12232" name="Group 968">
              <a:extLst>
                <a:ext uri="{FF2B5EF4-FFF2-40B4-BE49-F238E27FC236}">
                  <a16:creationId xmlns:a16="http://schemas.microsoft.com/office/drawing/2014/main" id="{8C55CB7A-5A8D-4E76-8C60-6D52B522BE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2" y="5095"/>
              <a:ext cx="334" cy="84"/>
              <a:chOff x="1141" y="812"/>
              <a:chExt cx="334" cy="84"/>
            </a:xfrm>
          </p:grpSpPr>
          <p:sp>
            <p:nvSpPr>
              <p:cNvPr id="12233" name="WordArt 969">
                <a:extLst>
                  <a:ext uri="{FF2B5EF4-FFF2-40B4-BE49-F238E27FC236}">
                    <a16:creationId xmlns:a16="http://schemas.microsoft.com/office/drawing/2014/main" id="{BF3A279C-5E06-41AC-B8B0-FC44ABD821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812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  <p:sp>
            <p:nvSpPr>
              <p:cNvPr id="12234" name="WordArt 970">
                <a:extLst>
                  <a:ext uri="{FF2B5EF4-FFF2-40B4-BE49-F238E27FC236}">
                    <a16:creationId xmlns:a16="http://schemas.microsoft.com/office/drawing/2014/main" id="{8C383B2B-656D-444C-84AA-93430A8EA3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813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</p:grpSp>
        <p:grpSp>
          <p:nvGrpSpPr>
            <p:cNvPr id="12235" name="Group 971">
              <a:extLst>
                <a:ext uri="{FF2B5EF4-FFF2-40B4-BE49-F238E27FC236}">
                  <a16:creationId xmlns:a16="http://schemas.microsoft.com/office/drawing/2014/main" id="{54117FFE-DA6B-4E27-B8A1-72829E0921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2145"/>
              <a:ext cx="334" cy="84"/>
              <a:chOff x="1141" y="1039"/>
              <a:chExt cx="334" cy="84"/>
            </a:xfrm>
          </p:grpSpPr>
          <p:sp>
            <p:nvSpPr>
              <p:cNvPr id="12236" name="WordArt 972">
                <a:extLst>
                  <a:ext uri="{FF2B5EF4-FFF2-40B4-BE49-F238E27FC236}">
                    <a16:creationId xmlns:a16="http://schemas.microsoft.com/office/drawing/2014/main" id="{50940973-06C9-4A41-A254-2A5D8976B4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039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  <p:sp>
            <p:nvSpPr>
              <p:cNvPr id="12237" name="WordArt 973">
                <a:extLst>
                  <a:ext uri="{FF2B5EF4-FFF2-40B4-BE49-F238E27FC236}">
                    <a16:creationId xmlns:a16="http://schemas.microsoft.com/office/drawing/2014/main" id="{B9B4F333-F1F9-4B01-BF23-691D327496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040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</p:grpSp>
        <p:grpSp>
          <p:nvGrpSpPr>
            <p:cNvPr id="12238" name="Group 974">
              <a:extLst>
                <a:ext uri="{FF2B5EF4-FFF2-40B4-BE49-F238E27FC236}">
                  <a16:creationId xmlns:a16="http://schemas.microsoft.com/office/drawing/2014/main" id="{DADC1F57-2468-45D6-84CB-8AC2CB2504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4668"/>
              <a:ext cx="334" cy="84"/>
              <a:chOff x="1141" y="1353"/>
              <a:chExt cx="334" cy="84"/>
            </a:xfrm>
          </p:grpSpPr>
          <p:sp>
            <p:nvSpPr>
              <p:cNvPr id="12239" name="WordArt 975">
                <a:extLst>
                  <a:ext uri="{FF2B5EF4-FFF2-40B4-BE49-F238E27FC236}">
                    <a16:creationId xmlns:a16="http://schemas.microsoft.com/office/drawing/2014/main" id="{DE5D3A4A-E9CB-4D2A-9ED9-38D07A7526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35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  <p:sp>
            <p:nvSpPr>
              <p:cNvPr id="12240" name="WordArt 976">
                <a:extLst>
                  <a:ext uri="{FF2B5EF4-FFF2-40B4-BE49-F238E27FC236}">
                    <a16:creationId xmlns:a16="http://schemas.microsoft.com/office/drawing/2014/main" id="{A587827C-4CD9-41FD-B6E2-53A7195F79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35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</p:grpSp>
        <p:grpSp>
          <p:nvGrpSpPr>
            <p:cNvPr id="12241" name="Group 977">
              <a:extLst>
                <a:ext uri="{FF2B5EF4-FFF2-40B4-BE49-F238E27FC236}">
                  <a16:creationId xmlns:a16="http://schemas.microsoft.com/office/drawing/2014/main" id="{51A03698-A5A9-4635-8C26-19AF38848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4158"/>
              <a:ext cx="334" cy="84"/>
              <a:chOff x="1083" y="1606"/>
              <a:chExt cx="334" cy="84"/>
            </a:xfrm>
          </p:grpSpPr>
          <p:sp>
            <p:nvSpPr>
              <p:cNvPr id="12242" name="WordArt 978">
                <a:extLst>
                  <a:ext uri="{FF2B5EF4-FFF2-40B4-BE49-F238E27FC236}">
                    <a16:creationId xmlns:a16="http://schemas.microsoft.com/office/drawing/2014/main" id="{F2DC8428-CCB3-4F12-9D6A-9AE9C01A4A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606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  <p:sp>
            <p:nvSpPr>
              <p:cNvPr id="12243" name="WordArt 979">
                <a:extLst>
                  <a:ext uri="{FF2B5EF4-FFF2-40B4-BE49-F238E27FC236}">
                    <a16:creationId xmlns:a16="http://schemas.microsoft.com/office/drawing/2014/main" id="{D28E16D6-630B-42D2-9F5F-54A4F50953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607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</p:grpSp>
        <p:grpSp>
          <p:nvGrpSpPr>
            <p:cNvPr id="12244" name="Group 980">
              <a:extLst>
                <a:ext uri="{FF2B5EF4-FFF2-40B4-BE49-F238E27FC236}">
                  <a16:creationId xmlns:a16="http://schemas.microsoft.com/office/drawing/2014/main" id="{91C58B79-D065-457D-A4B6-3425DA485F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457"/>
              <a:ext cx="334" cy="84"/>
              <a:chOff x="1083" y="1833"/>
              <a:chExt cx="334" cy="84"/>
            </a:xfrm>
          </p:grpSpPr>
          <p:sp>
            <p:nvSpPr>
              <p:cNvPr id="12245" name="WordArt 981">
                <a:extLst>
                  <a:ext uri="{FF2B5EF4-FFF2-40B4-BE49-F238E27FC236}">
                    <a16:creationId xmlns:a16="http://schemas.microsoft.com/office/drawing/2014/main" id="{78E39F4E-CF6F-499C-A717-5BB7B40295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83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  <p:sp>
            <p:nvSpPr>
              <p:cNvPr id="12246" name="WordArt 982">
                <a:extLst>
                  <a:ext uri="{FF2B5EF4-FFF2-40B4-BE49-F238E27FC236}">
                    <a16:creationId xmlns:a16="http://schemas.microsoft.com/office/drawing/2014/main" id="{06EF5415-187E-4A3C-AF47-E0BC0A1736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83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</p:grpSp>
        <p:grpSp>
          <p:nvGrpSpPr>
            <p:cNvPr id="12247" name="Group 983">
              <a:extLst>
                <a:ext uri="{FF2B5EF4-FFF2-40B4-BE49-F238E27FC236}">
                  <a16:creationId xmlns:a16="http://schemas.microsoft.com/office/drawing/2014/main" id="{F8B9802E-3C94-499C-BB78-4982ACA9F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3082"/>
              <a:ext cx="250" cy="84"/>
              <a:chOff x="686" y="1889"/>
              <a:chExt cx="250" cy="84"/>
            </a:xfrm>
          </p:grpSpPr>
          <p:sp>
            <p:nvSpPr>
              <p:cNvPr id="12248" name="WordArt 984">
                <a:extLst>
                  <a:ext uri="{FF2B5EF4-FFF2-40B4-BE49-F238E27FC236}">
                    <a16:creationId xmlns:a16="http://schemas.microsoft.com/office/drawing/2014/main" id="{462221B1-5AF8-46BA-B93D-C0E921AF47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88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  <p:sp>
            <p:nvSpPr>
              <p:cNvPr id="12249" name="WordArt 985">
                <a:extLst>
                  <a:ext uri="{FF2B5EF4-FFF2-40B4-BE49-F238E27FC236}">
                    <a16:creationId xmlns:a16="http://schemas.microsoft.com/office/drawing/2014/main" id="{C870E550-D9A3-4CE7-AD61-28F26235AB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89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</p:grpSp>
        <p:grpSp>
          <p:nvGrpSpPr>
            <p:cNvPr id="12250" name="Group 986">
              <a:extLst>
                <a:ext uri="{FF2B5EF4-FFF2-40B4-BE49-F238E27FC236}">
                  <a16:creationId xmlns:a16="http://schemas.microsoft.com/office/drawing/2014/main" id="{A8C3CDCB-C418-40E9-B972-ED6EBB9878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895"/>
              <a:ext cx="334" cy="84"/>
              <a:chOff x="1083" y="2147"/>
              <a:chExt cx="334" cy="84"/>
            </a:xfrm>
          </p:grpSpPr>
          <p:sp>
            <p:nvSpPr>
              <p:cNvPr id="12251" name="WordArt 987">
                <a:extLst>
                  <a:ext uri="{FF2B5EF4-FFF2-40B4-BE49-F238E27FC236}">
                    <a16:creationId xmlns:a16="http://schemas.microsoft.com/office/drawing/2014/main" id="{A654D16B-A040-4419-9C0F-DBB155A216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214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  <p:sp>
            <p:nvSpPr>
              <p:cNvPr id="12252" name="WordArt 988">
                <a:extLst>
                  <a:ext uri="{FF2B5EF4-FFF2-40B4-BE49-F238E27FC236}">
                    <a16:creationId xmlns:a16="http://schemas.microsoft.com/office/drawing/2014/main" id="{9317BF51-B463-4C3B-9BC2-0B0902EC6C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14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</p:grpSp>
        <p:grpSp>
          <p:nvGrpSpPr>
            <p:cNvPr id="12253" name="Group 989">
              <a:extLst>
                <a:ext uri="{FF2B5EF4-FFF2-40B4-BE49-F238E27FC236}">
                  <a16:creationId xmlns:a16="http://schemas.microsoft.com/office/drawing/2014/main" id="{D81599B0-B4A0-4AB9-9FA7-1F57C8B26B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3733"/>
              <a:ext cx="250" cy="84"/>
              <a:chOff x="686" y="2203"/>
              <a:chExt cx="250" cy="84"/>
            </a:xfrm>
          </p:grpSpPr>
          <p:sp>
            <p:nvSpPr>
              <p:cNvPr id="12254" name="WordArt 990">
                <a:extLst>
                  <a:ext uri="{FF2B5EF4-FFF2-40B4-BE49-F238E27FC236}">
                    <a16:creationId xmlns:a16="http://schemas.microsoft.com/office/drawing/2014/main" id="{3FDB439D-85A3-474C-AA55-F0D5D92058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12255" name="WordArt 991">
                <a:extLst>
                  <a:ext uri="{FF2B5EF4-FFF2-40B4-BE49-F238E27FC236}">
                    <a16:creationId xmlns:a16="http://schemas.microsoft.com/office/drawing/2014/main" id="{16E1AF55-88FA-41E6-9D1A-58DEACBA59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12256" name="Group 992">
              <a:extLst>
                <a:ext uri="{FF2B5EF4-FFF2-40B4-BE49-F238E27FC236}">
                  <a16:creationId xmlns:a16="http://schemas.microsoft.com/office/drawing/2014/main" id="{6C779ACE-EF74-4652-8009-D5AB285F96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3364"/>
              <a:ext cx="334" cy="84"/>
              <a:chOff x="1028" y="2400"/>
              <a:chExt cx="334" cy="84"/>
            </a:xfrm>
          </p:grpSpPr>
          <p:sp>
            <p:nvSpPr>
              <p:cNvPr id="12257" name="WordArt 993">
                <a:extLst>
                  <a:ext uri="{FF2B5EF4-FFF2-40B4-BE49-F238E27FC236}">
                    <a16:creationId xmlns:a16="http://schemas.microsoft.com/office/drawing/2014/main" id="{0F13D042-5AF2-445F-81A1-9791A4CEC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400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  <p:sp>
            <p:nvSpPr>
              <p:cNvPr id="12258" name="WordArt 994">
                <a:extLst>
                  <a:ext uri="{FF2B5EF4-FFF2-40B4-BE49-F238E27FC236}">
                    <a16:creationId xmlns:a16="http://schemas.microsoft.com/office/drawing/2014/main" id="{403BDC5C-B939-446B-8634-4F5DCDB8CB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401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</p:grpSp>
        <p:grpSp>
          <p:nvGrpSpPr>
            <p:cNvPr id="12259" name="Group 995">
              <a:extLst>
                <a:ext uri="{FF2B5EF4-FFF2-40B4-BE49-F238E27FC236}">
                  <a16:creationId xmlns:a16="http://schemas.microsoft.com/office/drawing/2014/main" id="{658B0A45-0A04-4504-9DF1-66D0EA0978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748"/>
              <a:ext cx="250" cy="84"/>
              <a:chOff x="631" y="2456"/>
              <a:chExt cx="250" cy="84"/>
            </a:xfrm>
          </p:grpSpPr>
          <p:sp>
            <p:nvSpPr>
              <p:cNvPr id="12260" name="WordArt 996">
                <a:extLst>
                  <a:ext uri="{FF2B5EF4-FFF2-40B4-BE49-F238E27FC236}">
                    <a16:creationId xmlns:a16="http://schemas.microsoft.com/office/drawing/2014/main" id="{48DC2940-2424-4951-AC6B-57378B35A0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45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  <p:sp>
            <p:nvSpPr>
              <p:cNvPr id="12261" name="WordArt 997">
                <a:extLst>
                  <a:ext uri="{FF2B5EF4-FFF2-40B4-BE49-F238E27FC236}">
                    <a16:creationId xmlns:a16="http://schemas.microsoft.com/office/drawing/2014/main" id="{0E203C37-AC42-4DA3-A15C-D6F84DB7D2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45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</p:grpSp>
        <p:grpSp>
          <p:nvGrpSpPr>
            <p:cNvPr id="12262" name="Group 998">
              <a:extLst>
                <a:ext uri="{FF2B5EF4-FFF2-40B4-BE49-F238E27FC236}">
                  <a16:creationId xmlns:a16="http://schemas.microsoft.com/office/drawing/2014/main" id="{85662DF1-6045-42CA-A1D9-E452D11BD8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246"/>
              <a:ext cx="334" cy="84"/>
              <a:chOff x="1028" y="2627"/>
              <a:chExt cx="334" cy="84"/>
            </a:xfrm>
          </p:grpSpPr>
          <p:sp>
            <p:nvSpPr>
              <p:cNvPr id="12263" name="WordArt 999">
                <a:extLst>
                  <a:ext uri="{FF2B5EF4-FFF2-40B4-BE49-F238E27FC236}">
                    <a16:creationId xmlns:a16="http://schemas.microsoft.com/office/drawing/2014/main" id="{A975E744-474F-47D8-8341-36F08D85A0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62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  <p:sp>
            <p:nvSpPr>
              <p:cNvPr id="12264" name="WordArt 1000">
                <a:extLst>
                  <a:ext uri="{FF2B5EF4-FFF2-40B4-BE49-F238E27FC236}">
                    <a16:creationId xmlns:a16="http://schemas.microsoft.com/office/drawing/2014/main" id="{1E8E0430-78DC-4979-820A-63007CF5FF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62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</p:grpSp>
        <p:grpSp>
          <p:nvGrpSpPr>
            <p:cNvPr id="12265" name="Group 1001">
              <a:extLst>
                <a:ext uri="{FF2B5EF4-FFF2-40B4-BE49-F238E27FC236}">
                  <a16:creationId xmlns:a16="http://schemas.microsoft.com/office/drawing/2014/main" id="{7F633FC9-4412-4932-9532-78169AADC0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4300"/>
              <a:ext cx="250" cy="84"/>
              <a:chOff x="631" y="2683"/>
              <a:chExt cx="250" cy="84"/>
            </a:xfrm>
          </p:grpSpPr>
          <p:sp>
            <p:nvSpPr>
              <p:cNvPr id="12266" name="WordArt 1002">
                <a:extLst>
                  <a:ext uri="{FF2B5EF4-FFF2-40B4-BE49-F238E27FC236}">
                    <a16:creationId xmlns:a16="http://schemas.microsoft.com/office/drawing/2014/main" id="{B62BE2EE-1800-4F25-A759-D9496818CF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68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  <p:sp>
            <p:nvSpPr>
              <p:cNvPr id="12267" name="WordArt 1003">
                <a:extLst>
                  <a:ext uri="{FF2B5EF4-FFF2-40B4-BE49-F238E27FC236}">
                    <a16:creationId xmlns:a16="http://schemas.microsoft.com/office/drawing/2014/main" id="{AFB79671-6DEE-4703-9688-E94217D8C9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68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</p:grpSp>
        <p:grpSp>
          <p:nvGrpSpPr>
            <p:cNvPr id="12268" name="Group 1004">
              <a:extLst>
                <a:ext uri="{FF2B5EF4-FFF2-40B4-BE49-F238E27FC236}">
                  <a16:creationId xmlns:a16="http://schemas.microsoft.com/office/drawing/2014/main" id="{21BFF48A-6E4A-4BF2-8A91-680FADD7C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1663"/>
              <a:ext cx="250" cy="84"/>
              <a:chOff x="631" y="2997"/>
              <a:chExt cx="250" cy="84"/>
            </a:xfrm>
          </p:grpSpPr>
          <p:sp>
            <p:nvSpPr>
              <p:cNvPr id="12269" name="WordArt 1005">
                <a:extLst>
                  <a:ext uri="{FF2B5EF4-FFF2-40B4-BE49-F238E27FC236}">
                    <a16:creationId xmlns:a16="http://schemas.microsoft.com/office/drawing/2014/main" id="{42621571-26BA-44E3-BEE6-6572784B32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99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  <p:sp>
            <p:nvSpPr>
              <p:cNvPr id="12270" name="WordArt 1006">
                <a:extLst>
                  <a:ext uri="{FF2B5EF4-FFF2-40B4-BE49-F238E27FC236}">
                    <a16:creationId xmlns:a16="http://schemas.microsoft.com/office/drawing/2014/main" id="{C856A3AB-2BC9-422B-B541-1388B03F81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99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</p:grpSp>
        <p:grpSp>
          <p:nvGrpSpPr>
            <p:cNvPr id="12271" name="Group 1007">
              <a:extLst>
                <a:ext uri="{FF2B5EF4-FFF2-40B4-BE49-F238E27FC236}">
                  <a16:creationId xmlns:a16="http://schemas.microsoft.com/office/drawing/2014/main" id="{97BAD711-E7BF-4B36-8E03-78B8B0DAA0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05"/>
              <a:ext cx="250" cy="84"/>
              <a:chOff x="573" y="3250"/>
              <a:chExt cx="250" cy="84"/>
            </a:xfrm>
          </p:grpSpPr>
          <p:sp>
            <p:nvSpPr>
              <p:cNvPr id="12272" name="WordArt 1008">
                <a:extLst>
                  <a:ext uri="{FF2B5EF4-FFF2-40B4-BE49-F238E27FC236}">
                    <a16:creationId xmlns:a16="http://schemas.microsoft.com/office/drawing/2014/main" id="{A5F3BE25-8C3F-44ED-B959-18665CA2D8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25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  <p:sp>
            <p:nvSpPr>
              <p:cNvPr id="12273" name="WordArt 1009">
                <a:extLst>
                  <a:ext uri="{FF2B5EF4-FFF2-40B4-BE49-F238E27FC236}">
                    <a16:creationId xmlns:a16="http://schemas.microsoft.com/office/drawing/2014/main" id="{E830F8C2-FAD7-4B34-921F-A5197C9863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25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</p:grpSp>
        <p:grpSp>
          <p:nvGrpSpPr>
            <p:cNvPr id="12274" name="Group 1010">
              <a:extLst>
                <a:ext uri="{FF2B5EF4-FFF2-40B4-BE49-F238E27FC236}">
                  <a16:creationId xmlns:a16="http://schemas.microsoft.com/office/drawing/2014/main" id="{D6BCA22E-B4CA-46A6-A5CF-312BF52FE4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2854"/>
              <a:ext cx="250" cy="84"/>
              <a:chOff x="573" y="3477"/>
              <a:chExt cx="250" cy="84"/>
            </a:xfrm>
          </p:grpSpPr>
          <p:sp>
            <p:nvSpPr>
              <p:cNvPr id="12275" name="WordArt 1011">
                <a:extLst>
                  <a:ext uri="{FF2B5EF4-FFF2-40B4-BE49-F238E27FC236}">
                    <a16:creationId xmlns:a16="http://schemas.microsoft.com/office/drawing/2014/main" id="{D494DD49-0CED-4780-A97F-08BD6A7737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47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  <p:sp>
            <p:nvSpPr>
              <p:cNvPr id="12276" name="WordArt 1012">
                <a:extLst>
                  <a:ext uri="{FF2B5EF4-FFF2-40B4-BE49-F238E27FC236}">
                    <a16:creationId xmlns:a16="http://schemas.microsoft.com/office/drawing/2014/main" id="{868F75E0-C37F-41B8-9193-E8C5C19A00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47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</p:grpSp>
        <p:grpSp>
          <p:nvGrpSpPr>
            <p:cNvPr id="12277" name="Group 1013">
              <a:extLst>
                <a:ext uri="{FF2B5EF4-FFF2-40B4-BE49-F238E27FC236}">
                  <a16:creationId xmlns:a16="http://schemas.microsoft.com/office/drawing/2014/main" id="{1C05847C-B4C8-41D5-B05C-1B1556745B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854"/>
              <a:ext cx="250" cy="84"/>
              <a:chOff x="573" y="3791"/>
              <a:chExt cx="250" cy="84"/>
            </a:xfrm>
          </p:grpSpPr>
          <p:sp>
            <p:nvSpPr>
              <p:cNvPr id="12278" name="WordArt 1014">
                <a:extLst>
                  <a:ext uri="{FF2B5EF4-FFF2-40B4-BE49-F238E27FC236}">
                    <a16:creationId xmlns:a16="http://schemas.microsoft.com/office/drawing/2014/main" id="{64D1AB22-7111-472E-835B-39FF2B0F3D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79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  <p:sp>
            <p:nvSpPr>
              <p:cNvPr id="12279" name="WordArt 1015">
                <a:extLst>
                  <a:ext uri="{FF2B5EF4-FFF2-40B4-BE49-F238E27FC236}">
                    <a16:creationId xmlns:a16="http://schemas.microsoft.com/office/drawing/2014/main" id="{68DD29D3-13F9-4F6C-A174-BFAC5F1AA1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79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</p:grpSp>
        <p:grpSp>
          <p:nvGrpSpPr>
            <p:cNvPr id="12280" name="Group 1016">
              <a:extLst>
                <a:ext uri="{FF2B5EF4-FFF2-40B4-BE49-F238E27FC236}">
                  <a16:creationId xmlns:a16="http://schemas.microsoft.com/office/drawing/2014/main" id="{984FA58C-C8D0-413F-92C8-58E2577606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3336"/>
              <a:ext cx="250" cy="84"/>
              <a:chOff x="345" y="2316"/>
              <a:chExt cx="250" cy="84"/>
            </a:xfrm>
          </p:grpSpPr>
          <p:sp>
            <p:nvSpPr>
              <p:cNvPr id="12281" name="WordArt 1017">
                <a:extLst>
                  <a:ext uri="{FF2B5EF4-FFF2-40B4-BE49-F238E27FC236}">
                    <a16:creationId xmlns:a16="http://schemas.microsoft.com/office/drawing/2014/main" id="{1F96B622-69D1-4317-BCFD-7E22021416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5" y="231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  <p:sp>
            <p:nvSpPr>
              <p:cNvPr id="12282" name="WordArt 1018">
                <a:extLst>
                  <a:ext uri="{FF2B5EF4-FFF2-40B4-BE49-F238E27FC236}">
                    <a16:creationId xmlns:a16="http://schemas.microsoft.com/office/drawing/2014/main" id="{F432224C-7F1B-4FA6-B3E0-6CC55FB08A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231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</p:grpSp>
        <p:grpSp>
          <p:nvGrpSpPr>
            <p:cNvPr id="12283" name="Group 1019">
              <a:extLst>
                <a:ext uri="{FF2B5EF4-FFF2-40B4-BE49-F238E27FC236}">
                  <a16:creationId xmlns:a16="http://schemas.microsoft.com/office/drawing/2014/main" id="{78F0A33A-0329-4D15-B35F-44C85DA3B3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3393"/>
              <a:ext cx="250" cy="84"/>
              <a:chOff x="290" y="2569"/>
              <a:chExt cx="250" cy="84"/>
            </a:xfrm>
          </p:grpSpPr>
          <p:sp>
            <p:nvSpPr>
              <p:cNvPr id="12284" name="WordArt 1020">
                <a:extLst>
                  <a:ext uri="{FF2B5EF4-FFF2-40B4-BE49-F238E27FC236}">
                    <a16:creationId xmlns:a16="http://schemas.microsoft.com/office/drawing/2014/main" id="{F32ACEA1-6736-40BB-B9F0-871B606459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56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  <p:sp>
            <p:nvSpPr>
              <p:cNvPr id="12285" name="WordArt 1021">
                <a:extLst>
                  <a:ext uri="{FF2B5EF4-FFF2-40B4-BE49-F238E27FC236}">
                    <a16:creationId xmlns:a16="http://schemas.microsoft.com/office/drawing/2014/main" id="{ADB3D07F-ADFF-42B9-AFC1-884CECEAC1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57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</p:grpSp>
        <p:grpSp>
          <p:nvGrpSpPr>
            <p:cNvPr id="12286" name="Group 1022">
              <a:extLst>
                <a:ext uri="{FF2B5EF4-FFF2-40B4-BE49-F238E27FC236}">
                  <a16:creationId xmlns:a16="http://schemas.microsoft.com/office/drawing/2014/main" id="{F4BAC522-416A-4A75-BDD2-4DD2D38F08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841"/>
              <a:ext cx="250" cy="84"/>
              <a:chOff x="290" y="2796"/>
              <a:chExt cx="250" cy="84"/>
            </a:xfrm>
          </p:grpSpPr>
          <p:sp>
            <p:nvSpPr>
              <p:cNvPr id="12287" name="WordArt 1023">
                <a:extLst>
                  <a:ext uri="{FF2B5EF4-FFF2-40B4-BE49-F238E27FC236}">
                    <a16:creationId xmlns:a16="http://schemas.microsoft.com/office/drawing/2014/main" id="{B963E57F-0BEC-4F83-85AD-3DDB099A12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79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  <p:sp>
            <p:nvSpPr>
              <p:cNvPr id="15360" name="WordArt 1024">
                <a:extLst>
                  <a:ext uri="{FF2B5EF4-FFF2-40B4-BE49-F238E27FC236}">
                    <a16:creationId xmlns:a16="http://schemas.microsoft.com/office/drawing/2014/main" id="{1EA17AB8-0C2D-4BC1-958E-AA6444EDE0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79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</p:grpSp>
        <p:grpSp>
          <p:nvGrpSpPr>
            <p:cNvPr id="15361" name="Group 1025">
              <a:extLst>
                <a:ext uri="{FF2B5EF4-FFF2-40B4-BE49-F238E27FC236}">
                  <a16:creationId xmlns:a16="http://schemas.microsoft.com/office/drawing/2014/main" id="{03B1CFAF-5BB9-4DDD-B3D3-84D9A1BFEF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101"/>
              <a:ext cx="250" cy="84"/>
              <a:chOff x="290" y="3110"/>
              <a:chExt cx="250" cy="84"/>
            </a:xfrm>
          </p:grpSpPr>
          <p:sp>
            <p:nvSpPr>
              <p:cNvPr id="15362" name="WordArt 1026">
                <a:extLst>
                  <a:ext uri="{FF2B5EF4-FFF2-40B4-BE49-F238E27FC236}">
                    <a16:creationId xmlns:a16="http://schemas.microsoft.com/office/drawing/2014/main" id="{1F91EE96-2B01-4E8F-A58F-B8917FE8D8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311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  <p:sp>
            <p:nvSpPr>
              <p:cNvPr id="15363" name="WordArt 1027">
                <a:extLst>
                  <a:ext uri="{FF2B5EF4-FFF2-40B4-BE49-F238E27FC236}">
                    <a16:creationId xmlns:a16="http://schemas.microsoft.com/office/drawing/2014/main" id="{15849FB1-7FC0-43A7-9832-5B5ADF2F26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311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</p:grpSp>
        <p:grpSp>
          <p:nvGrpSpPr>
            <p:cNvPr id="15364" name="Group 1028">
              <a:extLst>
                <a:ext uri="{FF2B5EF4-FFF2-40B4-BE49-F238E27FC236}">
                  <a16:creationId xmlns:a16="http://schemas.microsoft.com/office/drawing/2014/main" id="{2D99F0E2-8435-491A-8D77-BE6CBEB92E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967"/>
              <a:ext cx="250" cy="84"/>
              <a:chOff x="232" y="3363"/>
              <a:chExt cx="250" cy="84"/>
            </a:xfrm>
          </p:grpSpPr>
          <p:sp>
            <p:nvSpPr>
              <p:cNvPr id="15365" name="WordArt 1029">
                <a:extLst>
                  <a:ext uri="{FF2B5EF4-FFF2-40B4-BE49-F238E27FC236}">
                    <a16:creationId xmlns:a16="http://schemas.microsoft.com/office/drawing/2014/main" id="{8FCD63D3-379F-405F-889D-814C7199CC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36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  <p:sp>
            <p:nvSpPr>
              <p:cNvPr id="15366" name="WordArt 1030">
                <a:extLst>
                  <a:ext uri="{FF2B5EF4-FFF2-40B4-BE49-F238E27FC236}">
                    <a16:creationId xmlns:a16="http://schemas.microsoft.com/office/drawing/2014/main" id="{8C6AA144-A9D8-4D2F-B03E-74A1515056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36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</p:grpSp>
        <p:grpSp>
          <p:nvGrpSpPr>
            <p:cNvPr id="15367" name="Group 1031">
              <a:extLst>
                <a:ext uri="{FF2B5EF4-FFF2-40B4-BE49-F238E27FC236}">
                  <a16:creationId xmlns:a16="http://schemas.microsoft.com/office/drawing/2014/main" id="{452BBB56-ECBC-422D-A20D-990E41095F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5377"/>
              <a:ext cx="250" cy="84"/>
              <a:chOff x="232" y="3590"/>
              <a:chExt cx="250" cy="84"/>
            </a:xfrm>
          </p:grpSpPr>
          <p:sp>
            <p:nvSpPr>
              <p:cNvPr id="15368" name="WordArt 1032">
                <a:extLst>
                  <a:ext uri="{FF2B5EF4-FFF2-40B4-BE49-F238E27FC236}">
                    <a16:creationId xmlns:a16="http://schemas.microsoft.com/office/drawing/2014/main" id="{22FA46EE-9A6F-49CB-B5ED-7C3AE95491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59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  <p:sp>
            <p:nvSpPr>
              <p:cNvPr id="15369" name="WordArt 1033">
                <a:extLst>
                  <a:ext uri="{FF2B5EF4-FFF2-40B4-BE49-F238E27FC236}">
                    <a16:creationId xmlns:a16="http://schemas.microsoft.com/office/drawing/2014/main" id="{73F63162-670E-479D-A4E8-488BE1B440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59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</p:grpSp>
        <p:grpSp>
          <p:nvGrpSpPr>
            <p:cNvPr id="15370" name="Group 1034">
              <a:extLst>
                <a:ext uri="{FF2B5EF4-FFF2-40B4-BE49-F238E27FC236}">
                  <a16:creationId xmlns:a16="http://schemas.microsoft.com/office/drawing/2014/main" id="{03378284-C97D-4FDC-B2A5-27010BFD37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5" y="4612"/>
              <a:ext cx="250" cy="84"/>
              <a:chOff x="232" y="3904"/>
              <a:chExt cx="250" cy="84"/>
            </a:xfrm>
          </p:grpSpPr>
          <p:sp>
            <p:nvSpPr>
              <p:cNvPr id="15371" name="WordArt 1035">
                <a:extLst>
                  <a:ext uri="{FF2B5EF4-FFF2-40B4-BE49-F238E27FC236}">
                    <a16:creationId xmlns:a16="http://schemas.microsoft.com/office/drawing/2014/main" id="{AF1421A8-6C8C-423F-BCE0-52801675EF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  <p:sp>
            <p:nvSpPr>
              <p:cNvPr id="15372" name="WordArt 1036">
                <a:extLst>
                  <a:ext uri="{FF2B5EF4-FFF2-40B4-BE49-F238E27FC236}">
                    <a16:creationId xmlns:a16="http://schemas.microsoft.com/office/drawing/2014/main" id="{2BF7348B-7B53-4EEA-94F9-823B0AD624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</p:grpSp>
        <p:grpSp>
          <p:nvGrpSpPr>
            <p:cNvPr id="15373" name="Group 1037">
              <a:extLst>
                <a:ext uri="{FF2B5EF4-FFF2-40B4-BE49-F238E27FC236}">
                  <a16:creationId xmlns:a16="http://schemas.microsoft.com/office/drawing/2014/main" id="{79A84D59-EBF0-4C84-AF30-9CEAF5EB94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2174"/>
              <a:ext cx="198" cy="67"/>
              <a:chOff x="744" y="868"/>
              <a:chExt cx="250" cy="84"/>
            </a:xfrm>
          </p:grpSpPr>
          <p:sp>
            <p:nvSpPr>
              <p:cNvPr id="15374" name="WordArt 1038">
                <a:extLst>
                  <a:ext uri="{FF2B5EF4-FFF2-40B4-BE49-F238E27FC236}">
                    <a16:creationId xmlns:a16="http://schemas.microsoft.com/office/drawing/2014/main" id="{2B03A2FA-D764-406E-B054-23090417B0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868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5375" name="WordArt 1039">
                <a:extLst>
                  <a:ext uri="{FF2B5EF4-FFF2-40B4-BE49-F238E27FC236}">
                    <a16:creationId xmlns:a16="http://schemas.microsoft.com/office/drawing/2014/main" id="{9F0FD452-CC65-42E3-A5F5-BFF949E64A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869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5376" name="Group 1040">
              <a:extLst>
                <a:ext uri="{FF2B5EF4-FFF2-40B4-BE49-F238E27FC236}">
                  <a16:creationId xmlns:a16="http://schemas.microsoft.com/office/drawing/2014/main" id="{00FF613E-C4F3-4A9F-A310-0DE299B4C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108"/>
              <a:ext cx="137" cy="66"/>
              <a:chOff x="346" y="812"/>
              <a:chExt cx="173" cy="84"/>
            </a:xfrm>
          </p:grpSpPr>
          <p:sp>
            <p:nvSpPr>
              <p:cNvPr id="15377" name="WordArt 1041">
                <a:extLst>
                  <a:ext uri="{FF2B5EF4-FFF2-40B4-BE49-F238E27FC236}">
                    <a16:creationId xmlns:a16="http://schemas.microsoft.com/office/drawing/2014/main" id="{6508B47F-6ED8-4AE2-8A63-588B138766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812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5378" name="WordArt 1042">
                <a:extLst>
                  <a:ext uri="{FF2B5EF4-FFF2-40B4-BE49-F238E27FC236}">
                    <a16:creationId xmlns:a16="http://schemas.microsoft.com/office/drawing/2014/main" id="{E27AD5A3-B41B-4D39-BE50-95B4231BA0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813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5379" name="Group 1043">
              <a:extLst>
                <a:ext uri="{FF2B5EF4-FFF2-40B4-BE49-F238E27FC236}">
                  <a16:creationId xmlns:a16="http://schemas.microsoft.com/office/drawing/2014/main" id="{30F4D5F2-25A4-4896-944C-2A985CE570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0" y="2315"/>
              <a:ext cx="198" cy="66"/>
              <a:chOff x="744" y="1095"/>
              <a:chExt cx="250" cy="84"/>
            </a:xfrm>
          </p:grpSpPr>
          <p:sp>
            <p:nvSpPr>
              <p:cNvPr id="15380" name="WordArt 1044">
                <a:extLst>
                  <a:ext uri="{FF2B5EF4-FFF2-40B4-BE49-F238E27FC236}">
                    <a16:creationId xmlns:a16="http://schemas.microsoft.com/office/drawing/2014/main" id="{1A40A433-AB49-4912-AEED-83EADCB9FA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1095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  <p:sp>
            <p:nvSpPr>
              <p:cNvPr id="15381" name="WordArt 1045">
                <a:extLst>
                  <a:ext uri="{FF2B5EF4-FFF2-40B4-BE49-F238E27FC236}">
                    <a16:creationId xmlns:a16="http://schemas.microsoft.com/office/drawing/2014/main" id="{A683405F-B1FD-4836-90DD-0BC8FE6AF4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1096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</p:grpSp>
        <p:grpSp>
          <p:nvGrpSpPr>
            <p:cNvPr id="15382" name="Group 1046">
              <a:extLst>
                <a:ext uri="{FF2B5EF4-FFF2-40B4-BE49-F238E27FC236}">
                  <a16:creationId xmlns:a16="http://schemas.microsoft.com/office/drawing/2014/main" id="{9C6F2583-C39F-4D04-AB4B-BDE9B0175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2060"/>
              <a:ext cx="137" cy="67"/>
              <a:chOff x="346" y="1039"/>
              <a:chExt cx="173" cy="84"/>
            </a:xfrm>
          </p:grpSpPr>
          <p:sp>
            <p:nvSpPr>
              <p:cNvPr id="15383" name="WordArt 1047">
                <a:extLst>
                  <a:ext uri="{FF2B5EF4-FFF2-40B4-BE49-F238E27FC236}">
                    <a16:creationId xmlns:a16="http://schemas.microsoft.com/office/drawing/2014/main" id="{D13B6B38-CD92-4713-8158-01D598FE38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039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5384" name="WordArt 1048">
                <a:extLst>
                  <a:ext uri="{FF2B5EF4-FFF2-40B4-BE49-F238E27FC236}">
                    <a16:creationId xmlns:a16="http://schemas.microsoft.com/office/drawing/2014/main" id="{E1985AB6-FDC0-4C12-A76B-DF7C2E4E52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040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5385" name="Group 1049">
              <a:extLst>
                <a:ext uri="{FF2B5EF4-FFF2-40B4-BE49-F238E27FC236}">
                  <a16:creationId xmlns:a16="http://schemas.microsoft.com/office/drawing/2014/main" id="{E07B9171-47C5-458F-B230-1F0938EA33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2514"/>
              <a:ext cx="198" cy="66"/>
              <a:chOff x="636" y="1284"/>
              <a:chExt cx="198" cy="66"/>
            </a:xfrm>
          </p:grpSpPr>
          <p:sp>
            <p:nvSpPr>
              <p:cNvPr id="15386" name="WordArt 1050">
                <a:extLst>
                  <a:ext uri="{FF2B5EF4-FFF2-40B4-BE49-F238E27FC236}">
                    <a16:creationId xmlns:a16="http://schemas.microsoft.com/office/drawing/2014/main" id="{FBF3C5E9-20D3-4122-9826-D4DF3E55CD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" y="1284"/>
                <a:ext cx="197" cy="6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  <p:sp>
            <p:nvSpPr>
              <p:cNvPr id="15387" name="WordArt 1051">
                <a:extLst>
                  <a:ext uri="{FF2B5EF4-FFF2-40B4-BE49-F238E27FC236}">
                    <a16:creationId xmlns:a16="http://schemas.microsoft.com/office/drawing/2014/main" id="{CC6F389F-EA60-45CC-A9F7-45DB45408C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7" y="1285"/>
                <a:ext cx="197" cy="6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</p:grpSp>
        <p:grpSp>
          <p:nvGrpSpPr>
            <p:cNvPr id="15388" name="Group 1052">
              <a:extLst>
                <a:ext uri="{FF2B5EF4-FFF2-40B4-BE49-F238E27FC236}">
                  <a16:creationId xmlns:a16="http://schemas.microsoft.com/office/drawing/2014/main" id="{7335F80A-CE42-42C0-8602-AE1F98272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655"/>
              <a:ext cx="137" cy="67"/>
              <a:chOff x="346" y="1353"/>
              <a:chExt cx="173" cy="84"/>
            </a:xfrm>
          </p:grpSpPr>
          <p:sp>
            <p:nvSpPr>
              <p:cNvPr id="15389" name="WordArt 1053">
                <a:extLst>
                  <a:ext uri="{FF2B5EF4-FFF2-40B4-BE49-F238E27FC236}">
                    <a16:creationId xmlns:a16="http://schemas.microsoft.com/office/drawing/2014/main" id="{CF0AB0D6-9E5A-42B0-B619-E4098EC327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35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5390" name="WordArt 1054">
                <a:extLst>
                  <a:ext uri="{FF2B5EF4-FFF2-40B4-BE49-F238E27FC236}">
                    <a16:creationId xmlns:a16="http://schemas.microsoft.com/office/drawing/2014/main" id="{EA31A2D8-ABB7-41FA-AE22-870EA15C4B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35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5391" name="Group 1055">
              <a:extLst>
                <a:ext uri="{FF2B5EF4-FFF2-40B4-BE49-F238E27FC236}">
                  <a16:creationId xmlns:a16="http://schemas.microsoft.com/office/drawing/2014/main" id="{1F435E3C-FAAF-4CFD-A564-E991A47408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2684"/>
              <a:ext cx="197" cy="66"/>
              <a:chOff x="686" y="1662"/>
              <a:chExt cx="250" cy="84"/>
            </a:xfrm>
          </p:grpSpPr>
          <p:sp>
            <p:nvSpPr>
              <p:cNvPr id="15392" name="WordArt 1056">
                <a:extLst>
                  <a:ext uri="{FF2B5EF4-FFF2-40B4-BE49-F238E27FC236}">
                    <a16:creationId xmlns:a16="http://schemas.microsoft.com/office/drawing/2014/main" id="{2410C549-BEF3-427C-985A-B85143D51C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662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  <p:sp>
            <p:nvSpPr>
              <p:cNvPr id="15393" name="WordArt 1057">
                <a:extLst>
                  <a:ext uri="{FF2B5EF4-FFF2-40B4-BE49-F238E27FC236}">
                    <a16:creationId xmlns:a16="http://schemas.microsoft.com/office/drawing/2014/main" id="{01BF5573-5995-4502-B5AF-4EC1959DC0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663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</p:grpSp>
        <p:grpSp>
          <p:nvGrpSpPr>
            <p:cNvPr id="15394" name="Group 1058">
              <a:extLst>
                <a:ext uri="{FF2B5EF4-FFF2-40B4-BE49-F238E27FC236}">
                  <a16:creationId xmlns:a16="http://schemas.microsoft.com/office/drawing/2014/main" id="{CEC637DE-B37B-4B55-9298-4591B49BE6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2344"/>
              <a:ext cx="137" cy="66"/>
              <a:chOff x="232" y="1523"/>
              <a:chExt cx="173" cy="84"/>
            </a:xfrm>
          </p:grpSpPr>
          <p:sp>
            <p:nvSpPr>
              <p:cNvPr id="15395" name="WordArt 1059">
                <a:extLst>
                  <a:ext uri="{FF2B5EF4-FFF2-40B4-BE49-F238E27FC236}">
                    <a16:creationId xmlns:a16="http://schemas.microsoft.com/office/drawing/2014/main" id="{DA30DA05-60FB-4687-B53B-7C543DBA83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52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5396" name="WordArt 1060">
                <a:extLst>
                  <a:ext uri="{FF2B5EF4-FFF2-40B4-BE49-F238E27FC236}">
                    <a16:creationId xmlns:a16="http://schemas.microsoft.com/office/drawing/2014/main" id="{EA230833-C11F-4ED3-900D-B15AD9A11B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52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5397" name="Group 1061">
              <a:extLst>
                <a:ext uri="{FF2B5EF4-FFF2-40B4-BE49-F238E27FC236}">
                  <a16:creationId xmlns:a16="http://schemas.microsoft.com/office/drawing/2014/main" id="{D4C707E4-6530-499E-8D41-967453CA14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911"/>
              <a:ext cx="173" cy="84"/>
              <a:chOff x="232" y="1750"/>
              <a:chExt cx="173" cy="84"/>
            </a:xfrm>
          </p:grpSpPr>
          <p:sp>
            <p:nvSpPr>
              <p:cNvPr id="15398" name="WordArt 1062">
                <a:extLst>
                  <a:ext uri="{FF2B5EF4-FFF2-40B4-BE49-F238E27FC236}">
                    <a16:creationId xmlns:a16="http://schemas.microsoft.com/office/drawing/2014/main" id="{57DD324A-FC65-462A-A696-64D5722F69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750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  <p:sp>
            <p:nvSpPr>
              <p:cNvPr id="15399" name="WordArt 1063">
                <a:extLst>
                  <a:ext uri="{FF2B5EF4-FFF2-40B4-BE49-F238E27FC236}">
                    <a16:creationId xmlns:a16="http://schemas.microsoft.com/office/drawing/2014/main" id="{7167BC23-DC1F-459A-8EA0-B760699002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751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</p:grpSp>
        <p:grpSp>
          <p:nvGrpSpPr>
            <p:cNvPr id="15400" name="Group 1064">
              <a:extLst>
                <a:ext uri="{FF2B5EF4-FFF2-40B4-BE49-F238E27FC236}">
                  <a16:creationId xmlns:a16="http://schemas.microsoft.com/office/drawing/2014/main" id="{AFEC019F-B515-4C9F-9BE1-D13EC97A3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2939"/>
              <a:ext cx="250" cy="84"/>
              <a:chOff x="1004" y="2967"/>
              <a:chExt cx="250" cy="84"/>
            </a:xfrm>
          </p:grpSpPr>
          <p:sp>
            <p:nvSpPr>
              <p:cNvPr id="15401" name="WordArt 1065">
                <a:extLst>
                  <a:ext uri="{FF2B5EF4-FFF2-40B4-BE49-F238E27FC236}">
                    <a16:creationId xmlns:a16="http://schemas.microsoft.com/office/drawing/2014/main" id="{FD6E12A5-11BF-4CBE-9E45-59118BD93E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4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  <p:sp>
            <p:nvSpPr>
              <p:cNvPr id="15402" name="WordArt 1066">
                <a:extLst>
                  <a:ext uri="{FF2B5EF4-FFF2-40B4-BE49-F238E27FC236}">
                    <a16:creationId xmlns:a16="http://schemas.microsoft.com/office/drawing/2014/main" id="{75D22EEB-34D7-4CE4-8ADA-258E6E138C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5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</p:grpSp>
        <p:grpSp>
          <p:nvGrpSpPr>
            <p:cNvPr id="15403" name="Group 1067">
              <a:extLst>
                <a:ext uri="{FF2B5EF4-FFF2-40B4-BE49-F238E27FC236}">
                  <a16:creationId xmlns:a16="http://schemas.microsoft.com/office/drawing/2014/main" id="{23A3D12A-DA9C-42C3-9F27-FE7532408D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5490"/>
              <a:ext cx="250" cy="84"/>
              <a:chOff x="946" y="3220"/>
              <a:chExt cx="250" cy="84"/>
            </a:xfrm>
          </p:grpSpPr>
          <p:sp>
            <p:nvSpPr>
              <p:cNvPr id="15404" name="WordArt 1068">
                <a:extLst>
                  <a:ext uri="{FF2B5EF4-FFF2-40B4-BE49-F238E27FC236}">
                    <a16:creationId xmlns:a16="http://schemas.microsoft.com/office/drawing/2014/main" id="{6456FF31-6EBD-43D6-A99C-5C491C7F06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22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  <p:sp>
            <p:nvSpPr>
              <p:cNvPr id="15405" name="WordArt 1069">
                <a:extLst>
                  <a:ext uri="{FF2B5EF4-FFF2-40B4-BE49-F238E27FC236}">
                    <a16:creationId xmlns:a16="http://schemas.microsoft.com/office/drawing/2014/main" id="{7D4B76EA-8FE7-4743-A1C8-BD53C66DCE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22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</p:grpSp>
        <p:grpSp>
          <p:nvGrpSpPr>
            <p:cNvPr id="15406" name="Group 1070">
              <a:extLst>
                <a:ext uri="{FF2B5EF4-FFF2-40B4-BE49-F238E27FC236}">
                  <a16:creationId xmlns:a16="http://schemas.microsoft.com/office/drawing/2014/main" id="{8B97AD55-3BB7-44A1-8A52-056FC09B7A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5179"/>
              <a:ext cx="250" cy="84"/>
              <a:chOff x="946" y="3447"/>
              <a:chExt cx="250" cy="84"/>
            </a:xfrm>
          </p:grpSpPr>
          <p:sp>
            <p:nvSpPr>
              <p:cNvPr id="15407" name="WordArt 1071">
                <a:extLst>
                  <a:ext uri="{FF2B5EF4-FFF2-40B4-BE49-F238E27FC236}">
                    <a16:creationId xmlns:a16="http://schemas.microsoft.com/office/drawing/2014/main" id="{8E8399FA-49B3-4B9C-851D-981428008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44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  <p:sp>
            <p:nvSpPr>
              <p:cNvPr id="15408" name="WordArt 1072">
                <a:extLst>
                  <a:ext uri="{FF2B5EF4-FFF2-40B4-BE49-F238E27FC236}">
                    <a16:creationId xmlns:a16="http://schemas.microsoft.com/office/drawing/2014/main" id="{98E2BF78-1BEC-4E48-9078-3D80700B2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44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</p:grpSp>
        <p:grpSp>
          <p:nvGrpSpPr>
            <p:cNvPr id="15409" name="Group 1073">
              <a:extLst>
                <a:ext uri="{FF2B5EF4-FFF2-40B4-BE49-F238E27FC236}">
                  <a16:creationId xmlns:a16="http://schemas.microsoft.com/office/drawing/2014/main" id="{88755F56-78C0-4930-9574-584AC4B59B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" y="3733"/>
              <a:ext cx="250" cy="84"/>
              <a:chOff x="946" y="3761"/>
              <a:chExt cx="250" cy="84"/>
            </a:xfrm>
          </p:grpSpPr>
          <p:sp>
            <p:nvSpPr>
              <p:cNvPr id="15410" name="WordArt 1074">
                <a:extLst>
                  <a:ext uri="{FF2B5EF4-FFF2-40B4-BE49-F238E27FC236}">
                    <a16:creationId xmlns:a16="http://schemas.microsoft.com/office/drawing/2014/main" id="{7699C8DE-018E-43DD-B2B0-7BF2909D4C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76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  <p:sp>
            <p:nvSpPr>
              <p:cNvPr id="15411" name="WordArt 1075">
                <a:extLst>
                  <a:ext uri="{FF2B5EF4-FFF2-40B4-BE49-F238E27FC236}">
                    <a16:creationId xmlns:a16="http://schemas.microsoft.com/office/drawing/2014/main" id="{BF5BF5EC-1B1C-459E-AAED-00F7F535FE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76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</p:grpSp>
        <p:grpSp>
          <p:nvGrpSpPr>
            <p:cNvPr id="15412" name="Group 1076">
              <a:extLst>
                <a:ext uri="{FF2B5EF4-FFF2-40B4-BE49-F238E27FC236}">
                  <a16:creationId xmlns:a16="http://schemas.microsoft.com/office/drawing/2014/main" id="{913D7F4C-E7BB-4A2B-9DA2-B9E9D96A78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607"/>
              <a:ext cx="250" cy="84"/>
              <a:chOff x="913" y="3904"/>
              <a:chExt cx="250" cy="84"/>
            </a:xfrm>
          </p:grpSpPr>
          <p:sp>
            <p:nvSpPr>
              <p:cNvPr id="15413" name="WordArt 1077">
                <a:extLst>
                  <a:ext uri="{FF2B5EF4-FFF2-40B4-BE49-F238E27FC236}">
                    <a16:creationId xmlns:a16="http://schemas.microsoft.com/office/drawing/2014/main" id="{62F5D9C6-9B08-41F4-9E95-24FF9F2388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3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  <p:sp>
            <p:nvSpPr>
              <p:cNvPr id="15414" name="WordArt 1078">
                <a:extLst>
                  <a:ext uri="{FF2B5EF4-FFF2-40B4-BE49-F238E27FC236}">
                    <a16:creationId xmlns:a16="http://schemas.microsoft.com/office/drawing/2014/main" id="{8FC5AF32-EC14-4BBE-8855-A4DC3A7A90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</p:grpSp>
        <p:grpSp>
          <p:nvGrpSpPr>
            <p:cNvPr id="15415" name="Group 1079">
              <a:extLst>
                <a:ext uri="{FF2B5EF4-FFF2-40B4-BE49-F238E27FC236}">
                  <a16:creationId xmlns:a16="http://schemas.microsoft.com/office/drawing/2014/main" id="{08763F37-82E2-42A6-A2CC-CB70DDB844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4301"/>
              <a:ext cx="250" cy="84"/>
              <a:chOff x="686" y="2203"/>
              <a:chExt cx="250" cy="84"/>
            </a:xfrm>
          </p:grpSpPr>
          <p:sp>
            <p:nvSpPr>
              <p:cNvPr id="15416" name="WordArt 1080">
                <a:extLst>
                  <a:ext uri="{FF2B5EF4-FFF2-40B4-BE49-F238E27FC236}">
                    <a16:creationId xmlns:a16="http://schemas.microsoft.com/office/drawing/2014/main" id="{54BBCE89-98BE-4431-98E0-0D1DDAAA47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15417" name="WordArt 1081">
                <a:extLst>
                  <a:ext uri="{FF2B5EF4-FFF2-40B4-BE49-F238E27FC236}">
                    <a16:creationId xmlns:a16="http://schemas.microsoft.com/office/drawing/2014/main" id="{F411152E-E9E3-4BDD-9B81-F814EF09F8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15418" name="Group 1082">
              <a:extLst>
                <a:ext uri="{FF2B5EF4-FFF2-40B4-BE49-F238E27FC236}">
                  <a16:creationId xmlns:a16="http://schemas.microsoft.com/office/drawing/2014/main" id="{31B0900C-B568-455B-95F0-DC2CD97720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8" y="2485"/>
              <a:ext cx="249" cy="84"/>
              <a:chOff x="3012" y="2967"/>
              <a:chExt cx="249" cy="84"/>
            </a:xfrm>
          </p:grpSpPr>
          <p:sp>
            <p:nvSpPr>
              <p:cNvPr id="15419" name="WordArt 1083">
                <a:extLst>
                  <a:ext uri="{FF2B5EF4-FFF2-40B4-BE49-F238E27FC236}">
                    <a16:creationId xmlns:a16="http://schemas.microsoft.com/office/drawing/2014/main" id="{3C81E68A-1B07-4782-A05D-488F2BC8F3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  <p:sp>
            <p:nvSpPr>
              <p:cNvPr id="15420" name="WordArt 1084">
                <a:extLst>
                  <a:ext uri="{FF2B5EF4-FFF2-40B4-BE49-F238E27FC236}">
                    <a16:creationId xmlns:a16="http://schemas.microsoft.com/office/drawing/2014/main" id="{5A032691-EDBD-4C0F-AA53-F4E6C1096F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07" name="Group 295">
            <a:extLst>
              <a:ext uri="{FF2B5EF4-FFF2-40B4-BE49-F238E27FC236}">
                <a16:creationId xmlns:a16="http://schemas.microsoft.com/office/drawing/2014/main" id="{B9270ABE-7CA1-4D1E-8300-5CEB87017F5E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0"/>
            <a:ext cx="9180513" cy="9359900"/>
            <a:chOff x="1084" y="76"/>
            <a:chExt cx="5783" cy="589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77332519-8C40-47F4-8BC2-F05CBE34B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02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FCD5F312-361F-4C7D-9E82-F353115AA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869"/>
              <a:ext cx="907" cy="1701"/>
            </a:xfrm>
            <a:custGeom>
              <a:avLst/>
              <a:gdLst>
                <a:gd name="T0" fmla="*/ 0 w 907"/>
                <a:gd name="T1" fmla="*/ 1701 h 1701"/>
                <a:gd name="T2" fmla="*/ 340 w 907"/>
                <a:gd name="T3" fmla="*/ 1701 h 1701"/>
                <a:gd name="T4" fmla="*/ 340 w 907"/>
                <a:gd name="T5" fmla="*/ 1588 h 1701"/>
                <a:gd name="T6" fmla="*/ 453 w 907"/>
                <a:gd name="T7" fmla="*/ 1588 h 1701"/>
                <a:gd name="T8" fmla="*/ 453 w 907"/>
                <a:gd name="T9" fmla="*/ 1475 h 1701"/>
                <a:gd name="T10" fmla="*/ 567 w 907"/>
                <a:gd name="T11" fmla="*/ 1475 h 1701"/>
                <a:gd name="T12" fmla="*/ 567 w 907"/>
                <a:gd name="T13" fmla="*/ 1361 h 1701"/>
                <a:gd name="T14" fmla="*/ 794 w 907"/>
                <a:gd name="T15" fmla="*/ 1361 h 1701"/>
                <a:gd name="T16" fmla="*/ 794 w 907"/>
                <a:gd name="T17" fmla="*/ 1134 h 1701"/>
                <a:gd name="T18" fmla="*/ 907 w 907"/>
                <a:gd name="T19" fmla="*/ 1134 h 1701"/>
                <a:gd name="T20" fmla="*/ 907 w 907"/>
                <a:gd name="T21" fmla="*/ 794 h 1701"/>
                <a:gd name="T22" fmla="*/ 567 w 907"/>
                <a:gd name="T23" fmla="*/ 794 h 1701"/>
                <a:gd name="T24" fmla="*/ 567 w 907"/>
                <a:gd name="T25" fmla="*/ 454 h 1701"/>
                <a:gd name="T26" fmla="*/ 680 w 907"/>
                <a:gd name="T27" fmla="*/ 454 h 1701"/>
                <a:gd name="T28" fmla="*/ 680 w 907"/>
                <a:gd name="T29" fmla="*/ 341 h 1701"/>
                <a:gd name="T30" fmla="*/ 794 w 907"/>
                <a:gd name="T31" fmla="*/ 341 h 1701"/>
                <a:gd name="T32" fmla="*/ 794 w 907"/>
                <a:gd name="T33" fmla="*/ 0 h 1701"/>
                <a:gd name="T34" fmla="*/ 567 w 907"/>
                <a:gd name="T35" fmla="*/ 0 h 1701"/>
                <a:gd name="T36" fmla="*/ 567 w 907"/>
                <a:gd name="T37" fmla="*/ 227 h 1701"/>
                <a:gd name="T38" fmla="*/ 340 w 907"/>
                <a:gd name="T39" fmla="*/ 227 h 1701"/>
                <a:gd name="T40" fmla="*/ 340 w 907"/>
                <a:gd name="T41" fmla="*/ 341 h 1701"/>
                <a:gd name="T42" fmla="*/ 227 w 907"/>
                <a:gd name="T43" fmla="*/ 341 h 1701"/>
                <a:gd name="T44" fmla="*/ 227 w 907"/>
                <a:gd name="T45" fmla="*/ 567 h 1701"/>
                <a:gd name="T46" fmla="*/ 113 w 907"/>
                <a:gd name="T47" fmla="*/ 567 h 1701"/>
                <a:gd name="T48" fmla="*/ 113 w 907"/>
                <a:gd name="T49" fmla="*/ 794 h 1701"/>
                <a:gd name="T50" fmla="*/ 0 w 907"/>
                <a:gd name="T51" fmla="*/ 794 h 1701"/>
                <a:gd name="T52" fmla="*/ 0 w 907"/>
                <a:gd name="T53" fmla="*/ 1134 h 1701"/>
                <a:gd name="T54" fmla="*/ 113 w 907"/>
                <a:gd name="T55" fmla="*/ 1134 h 1701"/>
                <a:gd name="T56" fmla="*/ 113 w 907"/>
                <a:gd name="T57" fmla="*/ 1021 h 1701"/>
                <a:gd name="T58" fmla="*/ 340 w 907"/>
                <a:gd name="T59" fmla="*/ 1021 h 1701"/>
                <a:gd name="T60" fmla="*/ 340 w 907"/>
                <a:gd name="T61" fmla="*/ 1248 h 1701"/>
                <a:gd name="T62" fmla="*/ 227 w 907"/>
                <a:gd name="T63" fmla="*/ 1248 h 1701"/>
                <a:gd name="T64" fmla="*/ 227 w 907"/>
                <a:gd name="T65" fmla="*/ 1475 h 1701"/>
                <a:gd name="T66" fmla="*/ 113 w 907"/>
                <a:gd name="T67" fmla="*/ 1475 h 1701"/>
                <a:gd name="T68" fmla="*/ 113 w 907"/>
                <a:gd name="T69" fmla="*/ 1588 h 1701"/>
                <a:gd name="T70" fmla="*/ 0 w 907"/>
                <a:gd name="T71" fmla="*/ 1588 h 1701"/>
                <a:gd name="T72" fmla="*/ 0 w 90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701">
                  <a:moveTo>
                    <a:pt x="0" y="1701"/>
                  </a:moveTo>
                  <a:lnTo>
                    <a:pt x="340" y="1701"/>
                  </a:lnTo>
                  <a:lnTo>
                    <a:pt x="340" y="1588"/>
                  </a:lnTo>
                  <a:lnTo>
                    <a:pt x="453" y="1588"/>
                  </a:lnTo>
                  <a:lnTo>
                    <a:pt x="453" y="1475"/>
                  </a:lnTo>
                  <a:lnTo>
                    <a:pt x="567" y="1475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0" y="1588"/>
                  </a:lnTo>
                  <a:lnTo>
                    <a:pt x="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FD9B8522-4190-4FF6-A0C0-F13CF239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4612"/>
              <a:ext cx="1134" cy="1247"/>
            </a:xfrm>
            <a:custGeom>
              <a:avLst/>
              <a:gdLst>
                <a:gd name="T0" fmla="*/ 1134 w 1134"/>
                <a:gd name="T1" fmla="*/ 0 h 1247"/>
                <a:gd name="T2" fmla="*/ 1134 w 1134"/>
                <a:gd name="T3" fmla="*/ 567 h 1247"/>
                <a:gd name="T4" fmla="*/ 1134 w 1134"/>
                <a:gd name="T5" fmla="*/ 680 h 1247"/>
                <a:gd name="T6" fmla="*/ 1134 w 1134"/>
                <a:gd name="T7" fmla="*/ 793 h 1247"/>
                <a:gd name="T8" fmla="*/ 567 w 1134"/>
                <a:gd name="T9" fmla="*/ 793 h 1247"/>
                <a:gd name="T10" fmla="*/ 567 w 1134"/>
                <a:gd name="T11" fmla="*/ 1020 h 1247"/>
                <a:gd name="T12" fmla="*/ 453 w 1134"/>
                <a:gd name="T13" fmla="*/ 1020 h 1247"/>
                <a:gd name="T14" fmla="*/ 453 w 1134"/>
                <a:gd name="T15" fmla="*/ 1247 h 1247"/>
                <a:gd name="T16" fmla="*/ 340 w 1134"/>
                <a:gd name="T17" fmla="*/ 1247 h 1247"/>
                <a:gd name="T18" fmla="*/ 340 w 1134"/>
                <a:gd name="T19" fmla="*/ 1134 h 1247"/>
                <a:gd name="T20" fmla="*/ 226 w 1134"/>
                <a:gd name="T21" fmla="*/ 1134 h 1247"/>
                <a:gd name="T22" fmla="*/ 226 w 1134"/>
                <a:gd name="T23" fmla="*/ 680 h 1247"/>
                <a:gd name="T24" fmla="*/ 0 w 1134"/>
                <a:gd name="T25" fmla="*/ 680 h 1247"/>
                <a:gd name="T26" fmla="*/ 0 w 1134"/>
                <a:gd name="T27" fmla="*/ 567 h 1247"/>
                <a:gd name="T28" fmla="*/ 113 w 1134"/>
                <a:gd name="T29" fmla="*/ 567 h 1247"/>
                <a:gd name="T30" fmla="*/ 113 w 1134"/>
                <a:gd name="T31" fmla="*/ 453 h 1247"/>
                <a:gd name="T32" fmla="*/ 340 w 1134"/>
                <a:gd name="T33" fmla="*/ 453 h 1247"/>
                <a:gd name="T34" fmla="*/ 340 w 1134"/>
                <a:gd name="T35" fmla="*/ 340 h 1247"/>
                <a:gd name="T36" fmla="*/ 680 w 1134"/>
                <a:gd name="T37" fmla="*/ 340 h 1247"/>
                <a:gd name="T38" fmla="*/ 680 w 1134"/>
                <a:gd name="T39" fmla="*/ 226 h 1247"/>
                <a:gd name="T40" fmla="*/ 907 w 1134"/>
                <a:gd name="T41" fmla="*/ 226 h 1247"/>
                <a:gd name="T42" fmla="*/ 907 w 1134"/>
                <a:gd name="T43" fmla="*/ 113 h 1247"/>
                <a:gd name="T44" fmla="*/ 1020 w 1134"/>
                <a:gd name="T45" fmla="*/ 113 h 1247"/>
                <a:gd name="T46" fmla="*/ 1020 w 1134"/>
                <a:gd name="T47" fmla="*/ 0 h 1247"/>
                <a:gd name="T48" fmla="*/ 1134 w 1134"/>
                <a:gd name="T4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247">
                  <a:moveTo>
                    <a:pt x="1134" y="0"/>
                  </a:moveTo>
                  <a:lnTo>
                    <a:pt x="1134" y="567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567" y="793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226" y="1134"/>
                  </a:lnTo>
                  <a:lnTo>
                    <a:pt x="226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907" y="226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FFB71EE7-A02E-44D5-9599-9A9BD4073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952"/>
              <a:ext cx="1020" cy="794"/>
            </a:xfrm>
            <a:custGeom>
              <a:avLst/>
              <a:gdLst>
                <a:gd name="T0" fmla="*/ 113 w 1020"/>
                <a:gd name="T1" fmla="*/ 453 h 794"/>
                <a:gd name="T2" fmla="*/ 113 w 1020"/>
                <a:gd name="T3" fmla="*/ 567 h 794"/>
                <a:gd name="T4" fmla="*/ 0 w 1020"/>
                <a:gd name="T5" fmla="*/ 567 h 794"/>
                <a:gd name="T6" fmla="*/ 0 w 1020"/>
                <a:gd name="T7" fmla="*/ 794 h 794"/>
                <a:gd name="T8" fmla="*/ 227 w 1020"/>
                <a:gd name="T9" fmla="*/ 794 h 794"/>
                <a:gd name="T10" fmla="*/ 227 w 1020"/>
                <a:gd name="T11" fmla="*/ 680 h 794"/>
                <a:gd name="T12" fmla="*/ 453 w 1020"/>
                <a:gd name="T13" fmla="*/ 680 h 794"/>
                <a:gd name="T14" fmla="*/ 453 w 1020"/>
                <a:gd name="T15" fmla="*/ 567 h 794"/>
                <a:gd name="T16" fmla="*/ 680 w 1020"/>
                <a:gd name="T17" fmla="*/ 567 h 794"/>
                <a:gd name="T18" fmla="*/ 680 w 1020"/>
                <a:gd name="T19" fmla="*/ 680 h 794"/>
                <a:gd name="T20" fmla="*/ 794 w 1020"/>
                <a:gd name="T21" fmla="*/ 680 h 794"/>
                <a:gd name="T22" fmla="*/ 794 w 1020"/>
                <a:gd name="T23" fmla="*/ 453 h 794"/>
                <a:gd name="T24" fmla="*/ 907 w 1020"/>
                <a:gd name="T25" fmla="*/ 453 h 794"/>
                <a:gd name="T26" fmla="*/ 907 w 1020"/>
                <a:gd name="T27" fmla="*/ 340 h 794"/>
                <a:gd name="T28" fmla="*/ 1020 w 1020"/>
                <a:gd name="T29" fmla="*/ 340 h 794"/>
                <a:gd name="T30" fmla="*/ 1020 w 1020"/>
                <a:gd name="T31" fmla="*/ 227 h 794"/>
                <a:gd name="T32" fmla="*/ 794 w 1020"/>
                <a:gd name="T33" fmla="*/ 227 h 794"/>
                <a:gd name="T34" fmla="*/ 794 w 1020"/>
                <a:gd name="T35" fmla="*/ 0 h 794"/>
                <a:gd name="T36" fmla="*/ 340 w 1020"/>
                <a:gd name="T37" fmla="*/ 0 h 794"/>
                <a:gd name="T38" fmla="*/ 340 w 1020"/>
                <a:gd name="T39" fmla="*/ 227 h 794"/>
                <a:gd name="T40" fmla="*/ 567 w 1020"/>
                <a:gd name="T41" fmla="*/ 227 h 794"/>
                <a:gd name="T42" fmla="*/ 567 w 1020"/>
                <a:gd name="T43" fmla="*/ 113 h 794"/>
                <a:gd name="T44" fmla="*/ 680 w 1020"/>
                <a:gd name="T45" fmla="*/ 113 h 794"/>
                <a:gd name="T46" fmla="*/ 680 w 1020"/>
                <a:gd name="T47" fmla="*/ 340 h 794"/>
                <a:gd name="T48" fmla="*/ 227 w 1020"/>
                <a:gd name="T49" fmla="*/ 340 h 794"/>
                <a:gd name="T50" fmla="*/ 227 w 1020"/>
                <a:gd name="T51" fmla="*/ 453 h 794"/>
                <a:gd name="T52" fmla="*/ 113 w 1020"/>
                <a:gd name="T53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794">
                  <a:moveTo>
                    <a:pt x="113" y="453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50C859CB-BA62-4C01-9199-0C97C8AE5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4158"/>
              <a:ext cx="1247" cy="1134"/>
            </a:xfrm>
            <a:custGeom>
              <a:avLst/>
              <a:gdLst>
                <a:gd name="T0" fmla="*/ 1134 w 1247"/>
                <a:gd name="T1" fmla="*/ 907 h 1134"/>
                <a:gd name="T2" fmla="*/ 1134 w 1247"/>
                <a:gd name="T3" fmla="*/ 454 h 1134"/>
                <a:gd name="T4" fmla="*/ 1247 w 1247"/>
                <a:gd name="T5" fmla="*/ 454 h 1134"/>
                <a:gd name="T6" fmla="*/ 1247 w 1247"/>
                <a:gd name="T7" fmla="*/ 340 h 1134"/>
                <a:gd name="T8" fmla="*/ 1134 w 1247"/>
                <a:gd name="T9" fmla="*/ 340 h 1134"/>
                <a:gd name="T10" fmla="*/ 1134 w 1247"/>
                <a:gd name="T11" fmla="*/ 0 h 1134"/>
                <a:gd name="T12" fmla="*/ 793 w 1247"/>
                <a:gd name="T13" fmla="*/ 0 h 1134"/>
                <a:gd name="T14" fmla="*/ 793 w 1247"/>
                <a:gd name="T15" fmla="*/ 113 h 1134"/>
                <a:gd name="T16" fmla="*/ 680 w 1247"/>
                <a:gd name="T17" fmla="*/ 113 h 1134"/>
                <a:gd name="T18" fmla="*/ 680 w 1247"/>
                <a:gd name="T19" fmla="*/ 227 h 1134"/>
                <a:gd name="T20" fmla="*/ 567 w 1247"/>
                <a:gd name="T21" fmla="*/ 227 h 1134"/>
                <a:gd name="T22" fmla="*/ 567 w 1247"/>
                <a:gd name="T23" fmla="*/ 340 h 1134"/>
                <a:gd name="T24" fmla="*/ 453 w 1247"/>
                <a:gd name="T25" fmla="*/ 340 h 1134"/>
                <a:gd name="T26" fmla="*/ 453 w 1247"/>
                <a:gd name="T27" fmla="*/ 454 h 1134"/>
                <a:gd name="T28" fmla="*/ 0 w 1247"/>
                <a:gd name="T29" fmla="*/ 454 h 1134"/>
                <a:gd name="T30" fmla="*/ 0 w 1247"/>
                <a:gd name="T31" fmla="*/ 1134 h 1134"/>
                <a:gd name="T32" fmla="*/ 453 w 1247"/>
                <a:gd name="T33" fmla="*/ 1134 h 1134"/>
                <a:gd name="T34" fmla="*/ 453 w 1247"/>
                <a:gd name="T35" fmla="*/ 907 h 1134"/>
                <a:gd name="T36" fmla="*/ 340 w 1247"/>
                <a:gd name="T37" fmla="*/ 907 h 1134"/>
                <a:gd name="T38" fmla="*/ 340 w 1247"/>
                <a:gd name="T39" fmla="*/ 1021 h 1134"/>
                <a:gd name="T40" fmla="*/ 113 w 1247"/>
                <a:gd name="T41" fmla="*/ 1021 h 1134"/>
                <a:gd name="T42" fmla="*/ 113 w 1247"/>
                <a:gd name="T43" fmla="*/ 794 h 1134"/>
                <a:gd name="T44" fmla="*/ 567 w 1247"/>
                <a:gd name="T45" fmla="*/ 794 h 1134"/>
                <a:gd name="T46" fmla="*/ 567 w 1247"/>
                <a:gd name="T47" fmla="*/ 1021 h 1134"/>
                <a:gd name="T48" fmla="*/ 793 w 1247"/>
                <a:gd name="T49" fmla="*/ 1021 h 1134"/>
                <a:gd name="T50" fmla="*/ 793 w 1247"/>
                <a:gd name="T51" fmla="*/ 907 h 1134"/>
                <a:gd name="T52" fmla="*/ 1134 w 1247"/>
                <a:gd name="T53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7" h="1134">
                  <a:moveTo>
                    <a:pt x="1134" y="907"/>
                  </a:move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1134"/>
                  </a:lnTo>
                  <a:lnTo>
                    <a:pt x="453" y="113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793" y="1021"/>
                  </a:lnTo>
                  <a:lnTo>
                    <a:pt x="793" y="907"/>
                  </a:lnTo>
                  <a:lnTo>
                    <a:pt x="113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F63FB565-1C9A-4099-A0C3-5E79B76BA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2"/>
              <a:ext cx="680" cy="680"/>
            </a:xfrm>
            <a:custGeom>
              <a:avLst/>
              <a:gdLst>
                <a:gd name="T0" fmla="*/ 227 w 680"/>
                <a:gd name="T1" fmla="*/ 0 h 680"/>
                <a:gd name="T2" fmla="*/ 680 w 680"/>
                <a:gd name="T3" fmla="*/ 0 h 680"/>
                <a:gd name="T4" fmla="*/ 680 w 680"/>
                <a:gd name="T5" fmla="*/ 340 h 680"/>
                <a:gd name="T6" fmla="*/ 567 w 680"/>
                <a:gd name="T7" fmla="*/ 340 h 680"/>
                <a:gd name="T8" fmla="*/ 567 w 680"/>
                <a:gd name="T9" fmla="*/ 454 h 680"/>
                <a:gd name="T10" fmla="*/ 453 w 680"/>
                <a:gd name="T11" fmla="*/ 454 h 680"/>
                <a:gd name="T12" fmla="*/ 453 w 680"/>
                <a:gd name="T13" fmla="*/ 567 h 680"/>
                <a:gd name="T14" fmla="*/ 340 w 680"/>
                <a:gd name="T15" fmla="*/ 567 h 680"/>
                <a:gd name="T16" fmla="*/ 340 w 680"/>
                <a:gd name="T17" fmla="*/ 680 h 680"/>
                <a:gd name="T18" fmla="*/ 113 w 680"/>
                <a:gd name="T19" fmla="*/ 680 h 680"/>
                <a:gd name="T20" fmla="*/ 113 w 680"/>
                <a:gd name="T21" fmla="*/ 567 h 680"/>
                <a:gd name="T22" fmla="*/ 0 w 680"/>
                <a:gd name="T23" fmla="*/ 567 h 680"/>
                <a:gd name="T24" fmla="*/ 0 w 680"/>
                <a:gd name="T25" fmla="*/ 454 h 680"/>
                <a:gd name="T26" fmla="*/ 113 w 680"/>
                <a:gd name="T27" fmla="*/ 454 h 680"/>
                <a:gd name="T28" fmla="*/ 113 w 680"/>
                <a:gd name="T29" fmla="*/ 227 h 680"/>
                <a:gd name="T30" fmla="*/ 227 w 680"/>
                <a:gd name="T31" fmla="*/ 227 h 680"/>
                <a:gd name="T32" fmla="*/ 22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227" y="0"/>
                  </a:moveTo>
                  <a:lnTo>
                    <a:pt x="680" y="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A49DA7EA-8037-431E-AAFA-BB1A3D1F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952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340 w 340"/>
                <a:gd name="T3" fmla="*/ 340 h 567"/>
                <a:gd name="T4" fmla="*/ 227 w 340"/>
                <a:gd name="T5" fmla="*/ 340 h 567"/>
                <a:gd name="T6" fmla="*/ 227 w 340"/>
                <a:gd name="T7" fmla="*/ 567 h 567"/>
                <a:gd name="T8" fmla="*/ 113 w 340"/>
                <a:gd name="T9" fmla="*/ 567 h 567"/>
                <a:gd name="T10" fmla="*/ 113 w 340"/>
                <a:gd name="T11" fmla="*/ 453 h 567"/>
                <a:gd name="T12" fmla="*/ 0 w 340"/>
                <a:gd name="T13" fmla="*/ 453 h 567"/>
                <a:gd name="T14" fmla="*/ 0 w 340"/>
                <a:gd name="T15" fmla="*/ 0 h 567"/>
                <a:gd name="T16" fmla="*/ 34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BD90224E-6892-4C2B-82E4-340642CFF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85"/>
              <a:ext cx="907" cy="1134"/>
            </a:xfrm>
            <a:custGeom>
              <a:avLst/>
              <a:gdLst>
                <a:gd name="T0" fmla="*/ 113 w 907"/>
                <a:gd name="T1" fmla="*/ 227 h 1134"/>
                <a:gd name="T2" fmla="*/ 226 w 907"/>
                <a:gd name="T3" fmla="*/ 227 h 1134"/>
                <a:gd name="T4" fmla="*/ 226 w 907"/>
                <a:gd name="T5" fmla="*/ 113 h 1134"/>
                <a:gd name="T6" fmla="*/ 340 w 907"/>
                <a:gd name="T7" fmla="*/ 113 h 1134"/>
                <a:gd name="T8" fmla="*/ 340 w 907"/>
                <a:gd name="T9" fmla="*/ 0 h 1134"/>
                <a:gd name="T10" fmla="*/ 793 w 907"/>
                <a:gd name="T11" fmla="*/ 0 h 1134"/>
                <a:gd name="T12" fmla="*/ 793 w 907"/>
                <a:gd name="T13" fmla="*/ 227 h 1134"/>
                <a:gd name="T14" fmla="*/ 907 w 907"/>
                <a:gd name="T15" fmla="*/ 227 h 1134"/>
                <a:gd name="T16" fmla="*/ 907 w 907"/>
                <a:gd name="T17" fmla="*/ 340 h 1134"/>
                <a:gd name="T18" fmla="*/ 793 w 907"/>
                <a:gd name="T19" fmla="*/ 340 h 1134"/>
                <a:gd name="T20" fmla="*/ 793 w 907"/>
                <a:gd name="T21" fmla="*/ 567 h 1134"/>
                <a:gd name="T22" fmla="*/ 680 w 907"/>
                <a:gd name="T23" fmla="*/ 567 h 1134"/>
                <a:gd name="T24" fmla="*/ 680 w 907"/>
                <a:gd name="T25" fmla="*/ 680 h 1134"/>
                <a:gd name="T26" fmla="*/ 567 w 907"/>
                <a:gd name="T27" fmla="*/ 680 h 1134"/>
                <a:gd name="T28" fmla="*/ 567 w 907"/>
                <a:gd name="T29" fmla="*/ 794 h 1134"/>
                <a:gd name="T30" fmla="*/ 680 w 907"/>
                <a:gd name="T31" fmla="*/ 794 h 1134"/>
                <a:gd name="T32" fmla="*/ 680 w 907"/>
                <a:gd name="T33" fmla="*/ 907 h 1134"/>
                <a:gd name="T34" fmla="*/ 567 w 907"/>
                <a:gd name="T35" fmla="*/ 907 h 1134"/>
                <a:gd name="T36" fmla="*/ 567 w 907"/>
                <a:gd name="T37" fmla="*/ 1134 h 1134"/>
                <a:gd name="T38" fmla="*/ 340 w 907"/>
                <a:gd name="T39" fmla="*/ 1134 h 1134"/>
                <a:gd name="T40" fmla="*/ 340 w 907"/>
                <a:gd name="T41" fmla="*/ 907 h 1134"/>
                <a:gd name="T42" fmla="*/ 453 w 907"/>
                <a:gd name="T43" fmla="*/ 907 h 1134"/>
                <a:gd name="T44" fmla="*/ 453 w 907"/>
                <a:gd name="T45" fmla="*/ 567 h 1134"/>
                <a:gd name="T46" fmla="*/ 113 w 907"/>
                <a:gd name="T47" fmla="*/ 567 h 1134"/>
                <a:gd name="T48" fmla="*/ 113 w 907"/>
                <a:gd name="T49" fmla="*/ 680 h 1134"/>
                <a:gd name="T50" fmla="*/ 0 w 907"/>
                <a:gd name="T51" fmla="*/ 680 h 1134"/>
                <a:gd name="T52" fmla="*/ 0 w 907"/>
                <a:gd name="T53" fmla="*/ 227 h 1134"/>
                <a:gd name="T54" fmla="*/ 113 w 907"/>
                <a:gd name="T5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1134">
                  <a:moveTo>
                    <a:pt x="113" y="227"/>
                  </a:move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227"/>
                  </a:lnTo>
                  <a:lnTo>
                    <a:pt x="11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21B92F3D-CB54-49E3-B9E0-2E22F0712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A65E86B1-4AE3-4FF9-B34D-4925CC8AB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478"/>
              <a:ext cx="680" cy="1134"/>
            </a:xfrm>
            <a:custGeom>
              <a:avLst/>
              <a:gdLst>
                <a:gd name="T0" fmla="*/ 453 w 680"/>
                <a:gd name="T1" fmla="*/ 0 h 1134"/>
                <a:gd name="T2" fmla="*/ 680 w 680"/>
                <a:gd name="T3" fmla="*/ 0 h 1134"/>
                <a:gd name="T4" fmla="*/ 680 w 680"/>
                <a:gd name="T5" fmla="*/ 567 h 1134"/>
                <a:gd name="T6" fmla="*/ 567 w 680"/>
                <a:gd name="T7" fmla="*/ 567 h 1134"/>
                <a:gd name="T8" fmla="*/ 567 w 680"/>
                <a:gd name="T9" fmla="*/ 1020 h 1134"/>
                <a:gd name="T10" fmla="*/ 453 w 680"/>
                <a:gd name="T11" fmla="*/ 1020 h 1134"/>
                <a:gd name="T12" fmla="*/ 453 w 680"/>
                <a:gd name="T13" fmla="*/ 1134 h 1134"/>
                <a:gd name="T14" fmla="*/ 340 w 680"/>
                <a:gd name="T15" fmla="*/ 1134 h 1134"/>
                <a:gd name="T16" fmla="*/ 340 w 680"/>
                <a:gd name="T17" fmla="*/ 1020 h 1134"/>
                <a:gd name="T18" fmla="*/ 227 w 680"/>
                <a:gd name="T19" fmla="*/ 1020 h 1134"/>
                <a:gd name="T20" fmla="*/ 227 w 680"/>
                <a:gd name="T21" fmla="*/ 680 h 1134"/>
                <a:gd name="T22" fmla="*/ 0 w 680"/>
                <a:gd name="T23" fmla="*/ 680 h 1134"/>
                <a:gd name="T24" fmla="*/ 0 w 680"/>
                <a:gd name="T25" fmla="*/ 567 h 1134"/>
                <a:gd name="T26" fmla="*/ 113 w 680"/>
                <a:gd name="T27" fmla="*/ 567 h 1134"/>
                <a:gd name="T28" fmla="*/ 113 w 680"/>
                <a:gd name="T29" fmla="*/ 453 h 1134"/>
                <a:gd name="T30" fmla="*/ 340 w 680"/>
                <a:gd name="T31" fmla="*/ 453 h 1134"/>
                <a:gd name="T32" fmla="*/ 340 w 680"/>
                <a:gd name="T33" fmla="*/ 340 h 1134"/>
                <a:gd name="T34" fmla="*/ 567 w 680"/>
                <a:gd name="T35" fmla="*/ 340 h 1134"/>
                <a:gd name="T36" fmla="*/ 567 w 680"/>
                <a:gd name="T37" fmla="*/ 226 h 1134"/>
                <a:gd name="T38" fmla="*/ 453 w 680"/>
                <a:gd name="T39" fmla="*/ 226 h 1134"/>
                <a:gd name="T40" fmla="*/ 453 w 680"/>
                <a:gd name="T4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1134">
                  <a:moveTo>
                    <a:pt x="453" y="0"/>
                  </a:moveTo>
                  <a:lnTo>
                    <a:pt x="680" y="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21AF687D-EDFC-4A16-AFBF-98007F8A8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1"/>
              <a:ext cx="227" cy="340"/>
            </a:xfrm>
            <a:custGeom>
              <a:avLst/>
              <a:gdLst>
                <a:gd name="T0" fmla="*/ 0 w 227"/>
                <a:gd name="T1" fmla="*/ 113 h 340"/>
                <a:gd name="T2" fmla="*/ 0 w 227"/>
                <a:gd name="T3" fmla="*/ 227 h 340"/>
                <a:gd name="T4" fmla="*/ 113 w 227"/>
                <a:gd name="T5" fmla="*/ 227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3 w 227"/>
                <a:gd name="T13" fmla="*/ 0 h 340"/>
                <a:gd name="T14" fmla="*/ 113 w 227"/>
                <a:gd name="T15" fmla="*/ 113 h 340"/>
                <a:gd name="T16" fmla="*/ 0 w 227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5BDF46C9-37C6-400C-969F-99655FBBE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25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227 w 340"/>
                <a:gd name="T9" fmla="*/ 340 h 340"/>
                <a:gd name="T10" fmla="*/ 227 w 340"/>
                <a:gd name="T11" fmla="*/ 227 h 340"/>
                <a:gd name="T12" fmla="*/ 340 w 340"/>
                <a:gd name="T13" fmla="*/ 227 h 340"/>
                <a:gd name="T14" fmla="*/ 340 w 340"/>
                <a:gd name="T15" fmla="*/ 113 h 340"/>
                <a:gd name="T16" fmla="*/ 113 w 340"/>
                <a:gd name="T17" fmla="*/ 113 h 340"/>
                <a:gd name="T18" fmla="*/ 113 w 340"/>
                <a:gd name="T19" fmla="*/ 0 h 340"/>
                <a:gd name="T20" fmla="*/ 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19C56E6C-48F4-43EE-8898-1DBDF6CE2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0 w 227"/>
                <a:gd name="T11" fmla="*/ 227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A4DC0548-C641-444F-8C4D-2D3D27A29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797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340 h 340"/>
                <a:gd name="T4" fmla="*/ 227 w 341"/>
                <a:gd name="T5" fmla="*/ 340 h 340"/>
                <a:gd name="T6" fmla="*/ 227 w 341"/>
                <a:gd name="T7" fmla="*/ 227 h 340"/>
                <a:gd name="T8" fmla="*/ 341 w 341"/>
                <a:gd name="T9" fmla="*/ 227 h 340"/>
                <a:gd name="T10" fmla="*/ 341 w 341"/>
                <a:gd name="T11" fmla="*/ 0 h 340"/>
                <a:gd name="T12" fmla="*/ 114 w 341"/>
                <a:gd name="T13" fmla="*/ 0 h 340"/>
                <a:gd name="T14" fmla="*/ 114 w 341"/>
                <a:gd name="T15" fmla="*/ 114 h 340"/>
                <a:gd name="T16" fmla="*/ 0 w 341"/>
                <a:gd name="T17" fmla="*/ 114 h 340"/>
                <a:gd name="T18" fmla="*/ 0 w 341"/>
                <a:gd name="T19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3EB9A79C-B3B0-4190-956D-46E1BDBB5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911"/>
              <a:ext cx="1247" cy="1474"/>
            </a:xfrm>
            <a:custGeom>
              <a:avLst/>
              <a:gdLst>
                <a:gd name="T0" fmla="*/ 227 w 1247"/>
                <a:gd name="T1" fmla="*/ 0 h 1474"/>
                <a:gd name="T2" fmla="*/ 227 w 1247"/>
                <a:gd name="T3" fmla="*/ 680 h 1474"/>
                <a:gd name="T4" fmla="*/ 113 w 1247"/>
                <a:gd name="T5" fmla="*/ 680 h 1474"/>
                <a:gd name="T6" fmla="*/ 113 w 1247"/>
                <a:gd name="T7" fmla="*/ 1134 h 1474"/>
                <a:gd name="T8" fmla="*/ 0 w 1247"/>
                <a:gd name="T9" fmla="*/ 1134 h 1474"/>
                <a:gd name="T10" fmla="*/ 0 w 1247"/>
                <a:gd name="T11" fmla="*/ 1474 h 1474"/>
                <a:gd name="T12" fmla="*/ 227 w 1247"/>
                <a:gd name="T13" fmla="*/ 1474 h 1474"/>
                <a:gd name="T14" fmla="*/ 227 w 1247"/>
                <a:gd name="T15" fmla="*/ 1020 h 1474"/>
                <a:gd name="T16" fmla="*/ 453 w 1247"/>
                <a:gd name="T17" fmla="*/ 1020 h 1474"/>
                <a:gd name="T18" fmla="*/ 453 w 1247"/>
                <a:gd name="T19" fmla="*/ 1134 h 1474"/>
                <a:gd name="T20" fmla="*/ 567 w 1247"/>
                <a:gd name="T21" fmla="*/ 1134 h 1474"/>
                <a:gd name="T22" fmla="*/ 567 w 1247"/>
                <a:gd name="T23" fmla="*/ 1247 h 1474"/>
                <a:gd name="T24" fmla="*/ 680 w 1247"/>
                <a:gd name="T25" fmla="*/ 1247 h 1474"/>
                <a:gd name="T26" fmla="*/ 680 w 1247"/>
                <a:gd name="T27" fmla="*/ 1134 h 1474"/>
                <a:gd name="T28" fmla="*/ 794 w 1247"/>
                <a:gd name="T29" fmla="*/ 1134 h 1474"/>
                <a:gd name="T30" fmla="*/ 794 w 1247"/>
                <a:gd name="T31" fmla="*/ 1020 h 1474"/>
                <a:gd name="T32" fmla="*/ 907 w 1247"/>
                <a:gd name="T33" fmla="*/ 1020 h 1474"/>
                <a:gd name="T34" fmla="*/ 907 w 1247"/>
                <a:gd name="T35" fmla="*/ 907 h 1474"/>
                <a:gd name="T36" fmla="*/ 1247 w 1247"/>
                <a:gd name="T37" fmla="*/ 907 h 1474"/>
                <a:gd name="T38" fmla="*/ 1247 w 1247"/>
                <a:gd name="T39" fmla="*/ 793 h 1474"/>
                <a:gd name="T40" fmla="*/ 1134 w 1247"/>
                <a:gd name="T41" fmla="*/ 793 h 1474"/>
                <a:gd name="T42" fmla="*/ 1134 w 1247"/>
                <a:gd name="T43" fmla="*/ 567 h 1474"/>
                <a:gd name="T44" fmla="*/ 794 w 1247"/>
                <a:gd name="T45" fmla="*/ 567 h 1474"/>
                <a:gd name="T46" fmla="*/ 794 w 1247"/>
                <a:gd name="T47" fmla="*/ 680 h 1474"/>
                <a:gd name="T48" fmla="*/ 680 w 1247"/>
                <a:gd name="T49" fmla="*/ 680 h 1474"/>
                <a:gd name="T50" fmla="*/ 680 w 1247"/>
                <a:gd name="T51" fmla="*/ 567 h 1474"/>
                <a:gd name="T52" fmla="*/ 567 w 1247"/>
                <a:gd name="T53" fmla="*/ 567 h 1474"/>
                <a:gd name="T54" fmla="*/ 567 w 1247"/>
                <a:gd name="T55" fmla="*/ 226 h 1474"/>
                <a:gd name="T56" fmla="*/ 453 w 1247"/>
                <a:gd name="T57" fmla="*/ 226 h 1474"/>
                <a:gd name="T58" fmla="*/ 453 w 1247"/>
                <a:gd name="T59" fmla="*/ 113 h 1474"/>
                <a:gd name="T60" fmla="*/ 340 w 1247"/>
                <a:gd name="T61" fmla="*/ 113 h 1474"/>
                <a:gd name="T62" fmla="*/ 340 w 1247"/>
                <a:gd name="T63" fmla="*/ 0 h 1474"/>
                <a:gd name="T64" fmla="*/ 227 w 1247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227" y="0"/>
                  </a:moveTo>
                  <a:lnTo>
                    <a:pt x="227" y="680"/>
                  </a:lnTo>
                  <a:lnTo>
                    <a:pt x="113" y="68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227" y="1474"/>
                  </a:lnTo>
                  <a:lnTo>
                    <a:pt x="22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1247" y="907"/>
                  </a:lnTo>
                  <a:lnTo>
                    <a:pt x="1247" y="793"/>
                  </a:lnTo>
                  <a:lnTo>
                    <a:pt x="1134" y="793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7721CDDD-E9FC-47A9-B1C8-6CC3B0B2E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498"/>
              <a:ext cx="907" cy="1021"/>
            </a:xfrm>
            <a:custGeom>
              <a:avLst/>
              <a:gdLst>
                <a:gd name="T0" fmla="*/ 226 w 907"/>
                <a:gd name="T1" fmla="*/ 0 h 1021"/>
                <a:gd name="T2" fmla="*/ 680 w 907"/>
                <a:gd name="T3" fmla="*/ 0 h 1021"/>
                <a:gd name="T4" fmla="*/ 680 w 907"/>
                <a:gd name="T5" fmla="*/ 114 h 1021"/>
                <a:gd name="T6" fmla="*/ 793 w 907"/>
                <a:gd name="T7" fmla="*/ 114 h 1021"/>
                <a:gd name="T8" fmla="*/ 793 w 907"/>
                <a:gd name="T9" fmla="*/ 227 h 1021"/>
                <a:gd name="T10" fmla="*/ 907 w 907"/>
                <a:gd name="T11" fmla="*/ 227 h 1021"/>
                <a:gd name="T12" fmla="*/ 907 w 907"/>
                <a:gd name="T13" fmla="*/ 567 h 1021"/>
                <a:gd name="T14" fmla="*/ 793 w 907"/>
                <a:gd name="T15" fmla="*/ 567 h 1021"/>
                <a:gd name="T16" fmla="*/ 793 w 907"/>
                <a:gd name="T17" fmla="*/ 681 h 1021"/>
                <a:gd name="T18" fmla="*/ 567 w 907"/>
                <a:gd name="T19" fmla="*/ 681 h 1021"/>
                <a:gd name="T20" fmla="*/ 567 w 907"/>
                <a:gd name="T21" fmla="*/ 1021 h 1021"/>
                <a:gd name="T22" fmla="*/ 453 w 907"/>
                <a:gd name="T23" fmla="*/ 1021 h 1021"/>
                <a:gd name="T24" fmla="*/ 453 w 907"/>
                <a:gd name="T25" fmla="*/ 794 h 1021"/>
                <a:gd name="T26" fmla="*/ 113 w 907"/>
                <a:gd name="T27" fmla="*/ 794 h 1021"/>
                <a:gd name="T28" fmla="*/ 113 w 907"/>
                <a:gd name="T29" fmla="*/ 681 h 1021"/>
                <a:gd name="T30" fmla="*/ 0 w 907"/>
                <a:gd name="T31" fmla="*/ 681 h 1021"/>
                <a:gd name="T32" fmla="*/ 0 w 907"/>
                <a:gd name="T33" fmla="*/ 567 h 1021"/>
                <a:gd name="T34" fmla="*/ 113 w 907"/>
                <a:gd name="T35" fmla="*/ 567 h 1021"/>
                <a:gd name="T36" fmla="*/ 113 w 907"/>
                <a:gd name="T37" fmla="*/ 454 h 1021"/>
                <a:gd name="T38" fmla="*/ 226 w 907"/>
                <a:gd name="T39" fmla="*/ 454 h 1021"/>
                <a:gd name="T40" fmla="*/ 226 w 907"/>
                <a:gd name="T41" fmla="*/ 227 h 1021"/>
                <a:gd name="T42" fmla="*/ 340 w 907"/>
                <a:gd name="T43" fmla="*/ 227 h 1021"/>
                <a:gd name="T44" fmla="*/ 340 w 907"/>
                <a:gd name="T45" fmla="*/ 114 h 1021"/>
                <a:gd name="T46" fmla="*/ 226 w 907"/>
                <a:gd name="T47" fmla="*/ 114 h 1021"/>
                <a:gd name="T48" fmla="*/ 226 w 907"/>
                <a:gd name="T4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021">
                  <a:moveTo>
                    <a:pt x="226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4023FF64-ABD8-40E3-A176-C35393065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931"/>
              <a:ext cx="340" cy="454"/>
            </a:xfrm>
            <a:custGeom>
              <a:avLst/>
              <a:gdLst>
                <a:gd name="T0" fmla="*/ 226 w 340"/>
                <a:gd name="T1" fmla="*/ 0 h 454"/>
                <a:gd name="T2" fmla="*/ 226 w 340"/>
                <a:gd name="T3" fmla="*/ 114 h 454"/>
                <a:gd name="T4" fmla="*/ 340 w 340"/>
                <a:gd name="T5" fmla="*/ 114 h 454"/>
                <a:gd name="T6" fmla="*/ 340 w 340"/>
                <a:gd name="T7" fmla="*/ 227 h 454"/>
                <a:gd name="T8" fmla="*/ 226 w 340"/>
                <a:gd name="T9" fmla="*/ 227 h 454"/>
                <a:gd name="T10" fmla="*/ 226 w 340"/>
                <a:gd name="T11" fmla="*/ 454 h 454"/>
                <a:gd name="T12" fmla="*/ 0 w 340"/>
                <a:gd name="T13" fmla="*/ 454 h 454"/>
                <a:gd name="T14" fmla="*/ 0 w 340"/>
                <a:gd name="T15" fmla="*/ 0 h 454"/>
                <a:gd name="T16" fmla="*/ 226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6" y="0"/>
                  </a:move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E673CF60-FCF2-40F9-80E7-3BBC6F1FE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58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0 w 114"/>
                <a:gd name="T3" fmla="*/ 340 h 340"/>
                <a:gd name="T4" fmla="*/ 114 w 114"/>
                <a:gd name="T5" fmla="*/ 340 h 340"/>
                <a:gd name="T6" fmla="*/ 114 w 114"/>
                <a:gd name="T7" fmla="*/ 0 h 340"/>
                <a:gd name="T8" fmla="*/ 0 w 114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6BFAF1DB-D1E0-455E-98B8-1DC6314C9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818"/>
              <a:ext cx="1020" cy="1474"/>
            </a:xfrm>
            <a:custGeom>
              <a:avLst/>
              <a:gdLst>
                <a:gd name="T0" fmla="*/ 794 w 1020"/>
                <a:gd name="T1" fmla="*/ 1474 h 1474"/>
                <a:gd name="T2" fmla="*/ 907 w 1020"/>
                <a:gd name="T3" fmla="*/ 1474 h 1474"/>
                <a:gd name="T4" fmla="*/ 907 w 1020"/>
                <a:gd name="T5" fmla="*/ 1247 h 1474"/>
                <a:gd name="T6" fmla="*/ 1020 w 1020"/>
                <a:gd name="T7" fmla="*/ 1247 h 1474"/>
                <a:gd name="T8" fmla="*/ 1020 w 1020"/>
                <a:gd name="T9" fmla="*/ 1020 h 1474"/>
                <a:gd name="T10" fmla="*/ 907 w 1020"/>
                <a:gd name="T11" fmla="*/ 1020 h 1474"/>
                <a:gd name="T12" fmla="*/ 907 w 1020"/>
                <a:gd name="T13" fmla="*/ 680 h 1474"/>
                <a:gd name="T14" fmla="*/ 794 w 1020"/>
                <a:gd name="T15" fmla="*/ 680 h 1474"/>
                <a:gd name="T16" fmla="*/ 794 w 1020"/>
                <a:gd name="T17" fmla="*/ 567 h 1474"/>
                <a:gd name="T18" fmla="*/ 794 w 1020"/>
                <a:gd name="T19" fmla="*/ 453 h 1474"/>
                <a:gd name="T20" fmla="*/ 794 w 1020"/>
                <a:gd name="T21" fmla="*/ 340 h 1474"/>
                <a:gd name="T22" fmla="*/ 907 w 1020"/>
                <a:gd name="T23" fmla="*/ 340 h 1474"/>
                <a:gd name="T24" fmla="*/ 907 w 1020"/>
                <a:gd name="T25" fmla="*/ 0 h 1474"/>
                <a:gd name="T26" fmla="*/ 340 w 1020"/>
                <a:gd name="T27" fmla="*/ 0 h 1474"/>
                <a:gd name="T28" fmla="*/ 340 w 1020"/>
                <a:gd name="T29" fmla="*/ 113 h 1474"/>
                <a:gd name="T30" fmla="*/ 227 w 1020"/>
                <a:gd name="T31" fmla="*/ 113 h 1474"/>
                <a:gd name="T32" fmla="*/ 227 w 1020"/>
                <a:gd name="T33" fmla="*/ 227 h 1474"/>
                <a:gd name="T34" fmla="*/ 113 w 1020"/>
                <a:gd name="T35" fmla="*/ 227 h 1474"/>
                <a:gd name="T36" fmla="*/ 113 w 1020"/>
                <a:gd name="T37" fmla="*/ 340 h 1474"/>
                <a:gd name="T38" fmla="*/ 0 w 1020"/>
                <a:gd name="T39" fmla="*/ 340 h 1474"/>
                <a:gd name="T40" fmla="*/ 0 w 1020"/>
                <a:gd name="T41" fmla="*/ 680 h 1474"/>
                <a:gd name="T42" fmla="*/ 340 w 1020"/>
                <a:gd name="T43" fmla="*/ 680 h 1474"/>
                <a:gd name="T44" fmla="*/ 340 w 1020"/>
                <a:gd name="T45" fmla="*/ 794 h 1474"/>
                <a:gd name="T46" fmla="*/ 453 w 1020"/>
                <a:gd name="T47" fmla="*/ 794 h 1474"/>
                <a:gd name="T48" fmla="*/ 453 w 1020"/>
                <a:gd name="T49" fmla="*/ 907 h 1474"/>
                <a:gd name="T50" fmla="*/ 567 w 1020"/>
                <a:gd name="T51" fmla="*/ 907 h 1474"/>
                <a:gd name="T52" fmla="*/ 567 w 1020"/>
                <a:gd name="T53" fmla="*/ 1134 h 1474"/>
                <a:gd name="T54" fmla="*/ 680 w 1020"/>
                <a:gd name="T55" fmla="*/ 1134 h 1474"/>
                <a:gd name="T56" fmla="*/ 680 w 1020"/>
                <a:gd name="T57" fmla="*/ 1361 h 1474"/>
                <a:gd name="T58" fmla="*/ 794 w 1020"/>
                <a:gd name="T59" fmla="*/ 1361 h 1474"/>
                <a:gd name="T60" fmla="*/ 794 w 1020"/>
                <a:gd name="T6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4" y="1474"/>
                  </a:moveTo>
                  <a:lnTo>
                    <a:pt x="907" y="1474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020"/>
                  </a:lnTo>
                  <a:lnTo>
                    <a:pt x="907" y="1020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361"/>
                  </a:lnTo>
                  <a:lnTo>
                    <a:pt x="794" y="1361"/>
                  </a:lnTo>
                  <a:lnTo>
                    <a:pt x="79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7BE44EE2-9B9E-4822-A01F-21A97FDAF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911"/>
              <a:ext cx="1020" cy="907"/>
            </a:xfrm>
            <a:custGeom>
              <a:avLst/>
              <a:gdLst>
                <a:gd name="T0" fmla="*/ 907 w 1020"/>
                <a:gd name="T1" fmla="*/ 907 h 907"/>
                <a:gd name="T2" fmla="*/ 907 w 1020"/>
                <a:gd name="T3" fmla="*/ 793 h 907"/>
                <a:gd name="T4" fmla="*/ 1020 w 1020"/>
                <a:gd name="T5" fmla="*/ 793 h 907"/>
                <a:gd name="T6" fmla="*/ 1020 w 1020"/>
                <a:gd name="T7" fmla="*/ 453 h 907"/>
                <a:gd name="T8" fmla="*/ 680 w 1020"/>
                <a:gd name="T9" fmla="*/ 453 h 907"/>
                <a:gd name="T10" fmla="*/ 680 w 1020"/>
                <a:gd name="T11" fmla="*/ 340 h 907"/>
                <a:gd name="T12" fmla="*/ 567 w 1020"/>
                <a:gd name="T13" fmla="*/ 340 h 907"/>
                <a:gd name="T14" fmla="*/ 453 w 1020"/>
                <a:gd name="T15" fmla="*/ 340 h 907"/>
                <a:gd name="T16" fmla="*/ 453 w 1020"/>
                <a:gd name="T17" fmla="*/ 226 h 907"/>
                <a:gd name="T18" fmla="*/ 340 w 1020"/>
                <a:gd name="T19" fmla="*/ 226 h 907"/>
                <a:gd name="T20" fmla="*/ 340 w 1020"/>
                <a:gd name="T21" fmla="*/ 0 h 907"/>
                <a:gd name="T22" fmla="*/ 227 w 1020"/>
                <a:gd name="T23" fmla="*/ 0 h 907"/>
                <a:gd name="T24" fmla="*/ 227 w 1020"/>
                <a:gd name="T25" fmla="*/ 113 h 907"/>
                <a:gd name="T26" fmla="*/ 113 w 1020"/>
                <a:gd name="T27" fmla="*/ 113 h 907"/>
                <a:gd name="T28" fmla="*/ 113 w 1020"/>
                <a:gd name="T29" fmla="*/ 226 h 907"/>
                <a:gd name="T30" fmla="*/ 0 w 1020"/>
                <a:gd name="T31" fmla="*/ 226 h 907"/>
                <a:gd name="T32" fmla="*/ 0 w 1020"/>
                <a:gd name="T33" fmla="*/ 340 h 907"/>
                <a:gd name="T34" fmla="*/ 113 w 1020"/>
                <a:gd name="T35" fmla="*/ 340 h 907"/>
                <a:gd name="T36" fmla="*/ 113 w 1020"/>
                <a:gd name="T37" fmla="*/ 453 h 907"/>
                <a:gd name="T38" fmla="*/ 340 w 1020"/>
                <a:gd name="T39" fmla="*/ 453 h 907"/>
                <a:gd name="T40" fmla="*/ 340 w 1020"/>
                <a:gd name="T41" fmla="*/ 567 h 907"/>
                <a:gd name="T42" fmla="*/ 567 w 1020"/>
                <a:gd name="T43" fmla="*/ 567 h 907"/>
                <a:gd name="T44" fmla="*/ 567 w 1020"/>
                <a:gd name="T45" fmla="*/ 793 h 907"/>
                <a:gd name="T46" fmla="*/ 680 w 1020"/>
                <a:gd name="T47" fmla="*/ 793 h 907"/>
                <a:gd name="T48" fmla="*/ 680 w 1020"/>
                <a:gd name="T49" fmla="*/ 907 h 907"/>
                <a:gd name="T50" fmla="*/ 907 w 1020"/>
                <a:gd name="T5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0" h="907">
                  <a:moveTo>
                    <a:pt x="907" y="907"/>
                  </a:moveTo>
                  <a:lnTo>
                    <a:pt x="907" y="793"/>
                  </a:lnTo>
                  <a:lnTo>
                    <a:pt x="1020" y="793"/>
                  </a:lnTo>
                  <a:lnTo>
                    <a:pt x="1020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90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A25F8F3D-480D-41A8-859C-443D91069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911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227 w 567"/>
                <a:gd name="T3" fmla="*/ 0 h 453"/>
                <a:gd name="T4" fmla="*/ 227 w 567"/>
                <a:gd name="T5" fmla="*/ 113 h 453"/>
                <a:gd name="T6" fmla="*/ 340 w 567"/>
                <a:gd name="T7" fmla="*/ 113 h 453"/>
                <a:gd name="T8" fmla="*/ 340 w 567"/>
                <a:gd name="T9" fmla="*/ 226 h 453"/>
                <a:gd name="T10" fmla="*/ 567 w 567"/>
                <a:gd name="T11" fmla="*/ 226 h 453"/>
                <a:gd name="T12" fmla="*/ 567 w 567"/>
                <a:gd name="T13" fmla="*/ 453 h 453"/>
                <a:gd name="T14" fmla="*/ 340 w 567"/>
                <a:gd name="T15" fmla="*/ 453 h 453"/>
                <a:gd name="T16" fmla="*/ 340 w 567"/>
                <a:gd name="T17" fmla="*/ 340 h 453"/>
                <a:gd name="T18" fmla="*/ 113 w 567"/>
                <a:gd name="T19" fmla="*/ 340 h 453"/>
                <a:gd name="T20" fmla="*/ 113 w 567"/>
                <a:gd name="T21" fmla="*/ 226 h 453"/>
                <a:gd name="T22" fmla="*/ 0 w 567"/>
                <a:gd name="T23" fmla="*/ 226 h 453"/>
                <a:gd name="T24" fmla="*/ 0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DB702156-681C-417A-ABD8-FE88A8B08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797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7FAF4CE9-5B83-431A-93B3-E7861F5DD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80" cy="794"/>
            </a:xfrm>
            <a:custGeom>
              <a:avLst/>
              <a:gdLst>
                <a:gd name="T0" fmla="*/ 0 w 680"/>
                <a:gd name="T1" fmla="*/ 113 h 794"/>
                <a:gd name="T2" fmla="*/ 113 w 680"/>
                <a:gd name="T3" fmla="*/ 113 h 794"/>
                <a:gd name="T4" fmla="*/ 113 w 680"/>
                <a:gd name="T5" fmla="*/ 0 h 794"/>
                <a:gd name="T6" fmla="*/ 340 w 680"/>
                <a:gd name="T7" fmla="*/ 0 h 794"/>
                <a:gd name="T8" fmla="*/ 453 w 680"/>
                <a:gd name="T9" fmla="*/ 0 h 794"/>
                <a:gd name="T10" fmla="*/ 453 w 680"/>
                <a:gd name="T11" fmla="*/ 227 h 794"/>
                <a:gd name="T12" fmla="*/ 567 w 680"/>
                <a:gd name="T13" fmla="*/ 227 h 794"/>
                <a:gd name="T14" fmla="*/ 567 w 680"/>
                <a:gd name="T15" fmla="*/ 340 h 794"/>
                <a:gd name="T16" fmla="*/ 680 w 680"/>
                <a:gd name="T17" fmla="*/ 340 h 794"/>
                <a:gd name="T18" fmla="*/ 680 w 680"/>
                <a:gd name="T19" fmla="*/ 567 h 794"/>
                <a:gd name="T20" fmla="*/ 567 w 680"/>
                <a:gd name="T21" fmla="*/ 567 h 794"/>
                <a:gd name="T22" fmla="*/ 567 w 680"/>
                <a:gd name="T23" fmla="*/ 794 h 794"/>
                <a:gd name="T24" fmla="*/ 453 w 680"/>
                <a:gd name="T25" fmla="*/ 794 h 794"/>
                <a:gd name="T26" fmla="*/ 453 w 680"/>
                <a:gd name="T27" fmla="*/ 680 h 794"/>
                <a:gd name="T28" fmla="*/ 340 w 680"/>
                <a:gd name="T29" fmla="*/ 680 h 794"/>
                <a:gd name="T30" fmla="*/ 340 w 680"/>
                <a:gd name="T31" fmla="*/ 453 h 794"/>
                <a:gd name="T32" fmla="*/ 113 w 680"/>
                <a:gd name="T33" fmla="*/ 453 h 794"/>
                <a:gd name="T34" fmla="*/ 113 w 680"/>
                <a:gd name="T35" fmla="*/ 340 h 794"/>
                <a:gd name="T36" fmla="*/ 0 w 680"/>
                <a:gd name="T37" fmla="*/ 340 h 794"/>
                <a:gd name="T38" fmla="*/ 0 w 680"/>
                <a:gd name="T3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794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81816D2D-FEBC-4E64-8737-B2DA0B612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344"/>
              <a:ext cx="1134" cy="1360"/>
            </a:xfrm>
            <a:custGeom>
              <a:avLst/>
              <a:gdLst>
                <a:gd name="T0" fmla="*/ 1134 w 1134"/>
                <a:gd name="T1" fmla="*/ 0 h 1360"/>
                <a:gd name="T2" fmla="*/ 1021 w 1134"/>
                <a:gd name="T3" fmla="*/ 0 h 1360"/>
                <a:gd name="T4" fmla="*/ 1021 w 1134"/>
                <a:gd name="T5" fmla="*/ 113 h 1360"/>
                <a:gd name="T6" fmla="*/ 794 w 1134"/>
                <a:gd name="T7" fmla="*/ 113 h 1360"/>
                <a:gd name="T8" fmla="*/ 794 w 1134"/>
                <a:gd name="T9" fmla="*/ 226 h 1360"/>
                <a:gd name="T10" fmla="*/ 454 w 1134"/>
                <a:gd name="T11" fmla="*/ 226 h 1360"/>
                <a:gd name="T12" fmla="*/ 454 w 1134"/>
                <a:gd name="T13" fmla="*/ 113 h 1360"/>
                <a:gd name="T14" fmla="*/ 227 w 1134"/>
                <a:gd name="T15" fmla="*/ 113 h 1360"/>
                <a:gd name="T16" fmla="*/ 227 w 1134"/>
                <a:gd name="T17" fmla="*/ 226 h 1360"/>
                <a:gd name="T18" fmla="*/ 114 w 1134"/>
                <a:gd name="T19" fmla="*/ 226 h 1360"/>
                <a:gd name="T20" fmla="*/ 114 w 1134"/>
                <a:gd name="T21" fmla="*/ 340 h 1360"/>
                <a:gd name="T22" fmla="*/ 0 w 1134"/>
                <a:gd name="T23" fmla="*/ 340 h 1360"/>
                <a:gd name="T24" fmla="*/ 0 w 1134"/>
                <a:gd name="T25" fmla="*/ 567 h 1360"/>
                <a:gd name="T26" fmla="*/ 114 w 1134"/>
                <a:gd name="T27" fmla="*/ 567 h 1360"/>
                <a:gd name="T28" fmla="*/ 114 w 1134"/>
                <a:gd name="T29" fmla="*/ 680 h 1360"/>
                <a:gd name="T30" fmla="*/ 227 w 1134"/>
                <a:gd name="T31" fmla="*/ 680 h 1360"/>
                <a:gd name="T32" fmla="*/ 227 w 1134"/>
                <a:gd name="T33" fmla="*/ 907 h 1360"/>
                <a:gd name="T34" fmla="*/ 114 w 1134"/>
                <a:gd name="T35" fmla="*/ 907 h 1360"/>
                <a:gd name="T36" fmla="*/ 114 w 1134"/>
                <a:gd name="T37" fmla="*/ 1134 h 1360"/>
                <a:gd name="T38" fmla="*/ 0 w 1134"/>
                <a:gd name="T39" fmla="*/ 1134 h 1360"/>
                <a:gd name="T40" fmla="*/ 0 w 1134"/>
                <a:gd name="T41" fmla="*/ 1360 h 1360"/>
                <a:gd name="T42" fmla="*/ 227 w 1134"/>
                <a:gd name="T43" fmla="*/ 1360 h 1360"/>
                <a:gd name="T44" fmla="*/ 227 w 1134"/>
                <a:gd name="T45" fmla="*/ 1247 h 1360"/>
                <a:gd name="T46" fmla="*/ 341 w 1134"/>
                <a:gd name="T47" fmla="*/ 1247 h 1360"/>
                <a:gd name="T48" fmla="*/ 341 w 1134"/>
                <a:gd name="T49" fmla="*/ 1134 h 1360"/>
                <a:gd name="T50" fmla="*/ 794 w 1134"/>
                <a:gd name="T51" fmla="*/ 1134 h 1360"/>
                <a:gd name="T52" fmla="*/ 794 w 1134"/>
                <a:gd name="T53" fmla="*/ 907 h 1360"/>
                <a:gd name="T54" fmla="*/ 681 w 1134"/>
                <a:gd name="T55" fmla="*/ 907 h 1360"/>
                <a:gd name="T56" fmla="*/ 681 w 1134"/>
                <a:gd name="T57" fmla="*/ 680 h 1360"/>
                <a:gd name="T58" fmla="*/ 794 w 1134"/>
                <a:gd name="T59" fmla="*/ 680 h 1360"/>
                <a:gd name="T60" fmla="*/ 794 w 1134"/>
                <a:gd name="T61" fmla="*/ 567 h 1360"/>
                <a:gd name="T62" fmla="*/ 908 w 1134"/>
                <a:gd name="T63" fmla="*/ 567 h 1360"/>
                <a:gd name="T64" fmla="*/ 908 w 1134"/>
                <a:gd name="T65" fmla="*/ 453 h 1360"/>
                <a:gd name="T66" fmla="*/ 1021 w 1134"/>
                <a:gd name="T67" fmla="*/ 453 h 1360"/>
                <a:gd name="T68" fmla="*/ 1021 w 1134"/>
                <a:gd name="T69" fmla="*/ 340 h 1360"/>
                <a:gd name="T70" fmla="*/ 1021 w 1134"/>
                <a:gd name="T71" fmla="*/ 226 h 1360"/>
                <a:gd name="T72" fmla="*/ 1134 w 1134"/>
                <a:gd name="T73" fmla="*/ 226 h 1360"/>
                <a:gd name="T74" fmla="*/ 1134 w 1134"/>
                <a:gd name="T75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360">
                  <a:moveTo>
                    <a:pt x="1134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0"/>
                  </a:lnTo>
                  <a:lnTo>
                    <a:pt x="227" y="1360"/>
                  </a:lnTo>
                  <a:lnTo>
                    <a:pt x="227" y="1247"/>
                  </a:lnTo>
                  <a:lnTo>
                    <a:pt x="341" y="1247"/>
                  </a:lnTo>
                  <a:lnTo>
                    <a:pt x="341" y="1134"/>
                  </a:lnTo>
                  <a:lnTo>
                    <a:pt x="794" y="113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D47FE7B7-347E-4ABF-92A1-FB5F993B9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567" cy="454"/>
            </a:xfrm>
            <a:custGeom>
              <a:avLst/>
              <a:gdLst>
                <a:gd name="T0" fmla="*/ 0 w 567"/>
                <a:gd name="T1" fmla="*/ 114 h 454"/>
                <a:gd name="T2" fmla="*/ 0 w 567"/>
                <a:gd name="T3" fmla="*/ 227 h 454"/>
                <a:gd name="T4" fmla="*/ 0 w 567"/>
                <a:gd name="T5" fmla="*/ 340 h 454"/>
                <a:gd name="T6" fmla="*/ 114 w 567"/>
                <a:gd name="T7" fmla="*/ 340 h 454"/>
                <a:gd name="T8" fmla="*/ 114 w 567"/>
                <a:gd name="T9" fmla="*/ 454 h 454"/>
                <a:gd name="T10" fmla="*/ 454 w 567"/>
                <a:gd name="T11" fmla="*/ 454 h 454"/>
                <a:gd name="T12" fmla="*/ 454 w 567"/>
                <a:gd name="T13" fmla="*/ 340 h 454"/>
                <a:gd name="T14" fmla="*/ 567 w 567"/>
                <a:gd name="T15" fmla="*/ 340 h 454"/>
                <a:gd name="T16" fmla="*/ 567 w 567"/>
                <a:gd name="T17" fmla="*/ 114 h 454"/>
                <a:gd name="T18" fmla="*/ 340 w 567"/>
                <a:gd name="T19" fmla="*/ 114 h 454"/>
                <a:gd name="T20" fmla="*/ 340 w 567"/>
                <a:gd name="T21" fmla="*/ 0 h 454"/>
                <a:gd name="T22" fmla="*/ 227 w 567"/>
                <a:gd name="T23" fmla="*/ 0 h 454"/>
                <a:gd name="T24" fmla="*/ 227 w 567"/>
                <a:gd name="T25" fmla="*/ 114 h 454"/>
                <a:gd name="T26" fmla="*/ 0 w 567"/>
                <a:gd name="T2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4">
                  <a:moveTo>
                    <a:pt x="0" y="114"/>
                  </a:move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0B0D3F07-B572-4E49-B2D4-5E4895ED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113 w 227"/>
                <a:gd name="T5" fmla="*/ 227 h 227"/>
                <a:gd name="T6" fmla="*/ 113 w 227"/>
                <a:gd name="T7" fmla="*/ 113 h 227"/>
                <a:gd name="T8" fmla="*/ 227 w 227"/>
                <a:gd name="T9" fmla="*/ 113 h 227"/>
                <a:gd name="T10" fmla="*/ 227 w 227"/>
                <a:gd name="T11" fmla="*/ 0 h 227"/>
                <a:gd name="T12" fmla="*/ 113 w 227"/>
                <a:gd name="T13" fmla="*/ 0 h 227"/>
                <a:gd name="T14" fmla="*/ 0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1660F22F-DE60-4E4D-9AA1-D389612FA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777"/>
              <a:ext cx="1134" cy="793"/>
            </a:xfrm>
            <a:custGeom>
              <a:avLst/>
              <a:gdLst>
                <a:gd name="T0" fmla="*/ 113 w 1134"/>
                <a:gd name="T1" fmla="*/ 113 h 793"/>
                <a:gd name="T2" fmla="*/ 113 w 1134"/>
                <a:gd name="T3" fmla="*/ 0 h 793"/>
                <a:gd name="T4" fmla="*/ 454 w 1134"/>
                <a:gd name="T5" fmla="*/ 0 h 793"/>
                <a:gd name="T6" fmla="*/ 454 w 1134"/>
                <a:gd name="T7" fmla="*/ 113 h 793"/>
                <a:gd name="T8" fmla="*/ 680 w 1134"/>
                <a:gd name="T9" fmla="*/ 113 h 793"/>
                <a:gd name="T10" fmla="*/ 680 w 1134"/>
                <a:gd name="T11" fmla="*/ 453 h 793"/>
                <a:gd name="T12" fmla="*/ 794 w 1134"/>
                <a:gd name="T13" fmla="*/ 453 h 793"/>
                <a:gd name="T14" fmla="*/ 794 w 1134"/>
                <a:gd name="T15" fmla="*/ 567 h 793"/>
                <a:gd name="T16" fmla="*/ 907 w 1134"/>
                <a:gd name="T17" fmla="*/ 567 h 793"/>
                <a:gd name="T18" fmla="*/ 907 w 1134"/>
                <a:gd name="T19" fmla="*/ 453 h 793"/>
                <a:gd name="T20" fmla="*/ 1021 w 1134"/>
                <a:gd name="T21" fmla="*/ 453 h 793"/>
                <a:gd name="T22" fmla="*/ 1021 w 1134"/>
                <a:gd name="T23" fmla="*/ 567 h 793"/>
                <a:gd name="T24" fmla="*/ 1134 w 1134"/>
                <a:gd name="T25" fmla="*/ 567 h 793"/>
                <a:gd name="T26" fmla="*/ 1134 w 1134"/>
                <a:gd name="T27" fmla="*/ 680 h 793"/>
                <a:gd name="T28" fmla="*/ 907 w 1134"/>
                <a:gd name="T29" fmla="*/ 680 h 793"/>
                <a:gd name="T30" fmla="*/ 907 w 1134"/>
                <a:gd name="T31" fmla="*/ 793 h 793"/>
                <a:gd name="T32" fmla="*/ 567 w 1134"/>
                <a:gd name="T33" fmla="*/ 793 h 793"/>
                <a:gd name="T34" fmla="*/ 567 w 1134"/>
                <a:gd name="T35" fmla="*/ 680 h 793"/>
                <a:gd name="T36" fmla="*/ 340 w 1134"/>
                <a:gd name="T37" fmla="*/ 680 h 793"/>
                <a:gd name="T38" fmla="*/ 340 w 1134"/>
                <a:gd name="T39" fmla="*/ 567 h 793"/>
                <a:gd name="T40" fmla="*/ 113 w 1134"/>
                <a:gd name="T41" fmla="*/ 567 h 793"/>
                <a:gd name="T42" fmla="*/ 113 w 1134"/>
                <a:gd name="T43" fmla="*/ 453 h 793"/>
                <a:gd name="T44" fmla="*/ 0 w 1134"/>
                <a:gd name="T45" fmla="*/ 453 h 793"/>
                <a:gd name="T46" fmla="*/ 0 w 1134"/>
                <a:gd name="T47" fmla="*/ 340 h 793"/>
                <a:gd name="T48" fmla="*/ 113 w 1134"/>
                <a:gd name="T49" fmla="*/ 340 h 793"/>
                <a:gd name="T50" fmla="*/ 113 w 1134"/>
                <a:gd name="T51" fmla="*/ 226 h 793"/>
                <a:gd name="T52" fmla="*/ 227 w 1134"/>
                <a:gd name="T53" fmla="*/ 226 h 793"/>
                <a:gd name="T54" fmla="*/ 227 w 1134"/>
                <a:gd name="T55" fmla="*/ 113 h 793"/>
                <a:gd name="T56" fmla="*/ 113 w 1134"/>
                <a:gd name="T5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793">
                  <a:moveTo>
                    <a:pt x="113" y="113"/>
                  </a:moveTo>
                  <a:lnTo>
                    <a:pt x="113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E3A0FEA9-3CC4-41B7-BC34-7F074347E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794" cy="908"/>
            </a:xfrm>
            <a:custGeom>
              <a:avLst/>
              <a:gdLst>
                <a:gd name="T0" fmla="*/ 0 w 794"/>
                <a:gd name="T1" fmla="*/ 341 h 908"/>
                <a:gd name="T2" fmla="*/ 0 w 794"/>
                <a:gd name="T3" fmla="*/ 227 h 908"/>
                <a:gd name="T4" fmla="*/ 113 w 794"/>
                <a:gd name="T5" fmla="*/ 227 h 908"/>
                <a:gd name="T6" fmla="*/ 113 w 794"/>
                <a:gd name="T7" fmla="*/ 0 h 908"/>
                <a:gd name="T8" fmla="*/ 227 w 794"/>
                <a:gd name="T9" fmla="*/ 0 h 908"/>
                <a:gd name="T10" fmla="*/ 227 w 794"/>
                <a:gd name="T11" fmla="*/ 114 h 908"/>
                <a:gd name="T12" fmla="*/ 340 w 794"/>
                <a:gd name="T13" fmla="*/ 114 h 908"/>
                <a:gd name="T14" fmla="*/ 340 w 794"/>
                <a:gd name="T15" fmla="*/ 227 h 908"/>
                <a:gd name="T16" fmla="*/ 567 w 794"/>
                <a:gd name="T17" fmla="*/ 227 h 908"/>
                <a:gd name="T18" fmla="*/ 567 w 794"/>
                <a:gd name="T19" fmla="*/ 681 h 908"/>
                <a:gd name="T20" fmla="*/ 794 w 794"/>
                <a:gd name="T21" fmla="*/ 681 h 908"/>
                <a:gd name="T22" fmla="*/ 794 w 794"/>
                <a:gd name="T23" fmla="*/ 794 h 908"/>
                <a:gd name="T24" fmla="*/ 680 w 794"/>
                <a:gd name="T25" fmla="*/ 794 h 908"/>
                <a:gd name="T26" fmla="*/ 680 w 794"/>
                <a:gd name="T27" fmla="*/ 908 h 908"/>
                <a:gd name="T28" fmla="*/ 567 w 794"/>
                <a:gd name="T29" fmla="*/ 908 h 908"/>
                <a:gd name="T30" fmla="*/ 567 w 794"/>
                <a:gd name="T31" fmla="*/ 794 h 908"/>
                <a:gd name="T32" fmla="*/ 453 w 794"/>
                <a:gd name="T33" fmla="*/ 794 h 908"/>
                <a:gd name="T34" fmla="*/ 453 w 794"/>
                <a:gd name="T35" fmla="*/ 454 h 908"/>
                <a:gd name="T36" fmla="*/ 227 w 794"/>
                <a:gd name="T37" fmla="*/ 454 h 908"/>
                <a:gd name="T38" fmla="*/ 227 w 794"/>
                <a:gd name="T39" fmla="*/ 341 h 908"/>
                <a:gd name="T40" fmla="*/ 0 w 794"/>
                <a:gd name="T41" fmla="*/ 34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8">
                  <a:moveTo>
                    <a:pt x="0" y="341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7FFD37E8-595C-49BB-B394-1538B7CEB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23"/>
              <a:ext cx="454" cy="794"/>
            </a:xfrm>
            <a:custGeom>
              <a:avLst/>
              <a:gdLst>
                <a:gd name="T0" fmla="*/ 341 w 454"/>
                <a:gd name="T1" fmla="*/ 794 h 794"/>
                <a:gd name="T2" fmla="*/ 341 w 454"/>
                <a:gd name="T3" fmla="*/ 567 h 794"/>
                <a:gd name="T4" fmla="*/ 454 w 454"/>
                <a:gd name="T5" fmla="*/ 567 h 794"/>
                <a:gd name="T6" fmla="*/ 454 w 454"/>
                <a:gd name="T7" fmla="*/ 0 h 794"/>
                <a:gd name="T8" fmla="*/ 227 w 454"/>
                <a:gd name="T9" fmla="*/ 0 h 794"/>
                <a:gd name="T10" fmla="*/ 227 w 454"/>
                <a:gd name="T11" fmla="*/ 113 h 794"/>
                <a:gd name="T12" fmla="*/ 0 w 454"/>
                <a:gd name="T13" fmla="*/ 113 h 794"/>
                <a:gd name="T14" fmla="*/ 0 w 454"/>
                <a:gd name="T15" fmla="*/ 340 h 794"/>
                <a:gd name="T16" fmla="*/ 114 w 454"/>
                <a:gd name="T17" fmla="*/ 340 h 794"/>
                <a:gd name="T18" fmla="*/ 114 w 454"/>
                <a:gd name="T19" fmla="*/ 794 h 794"/>
                <a:gd name="T20" fmla="*/ 341 w 454"/>
                <a:gd name="T2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794">
                  <a:moveTo>
                    <a:pt x="341" y="794"/>
                  </a:moveTo>
                  <a:lnTo>
                    <a:pt x="341" y="567"/>
                  </a:lnTo>
                  <a:lnTo>
                    <a:pt x="454" y="56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794"/>
                  </a:lnTo>
                  <a:lnTo>
                    <a:pt x="34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35E2DC73-D34B-4D4A-B9D2-7F6B2FA47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76"/>
              <a:ext cx="1247" cy="1587"/>
            </a:xfrm>
            <a:custGeom>
              <a:avLst/>
              <a:gdLst>
                <a:gd name="T0" fmla="*/ 680 w 1247"/>
                <a:gd name="T1" fmla="*/ 1247 h 1587"/>
                <a:gd name="T2" fmla="*/ 793 w 1247"/>
                <a:gd name="T3" fmla="*/ 1247 h 1587"/>
                <a:gd name="T4" fmla="*/ 793 w 1247"/>
                <a:gd name="T5" fmla="*/ 1134 h 1587"/>
                <a:gd name="T6" fmla="*/ 1134 w 1247"/>
                <a:gd name="T7" fmla="*/ 1134 h 1587"/>
                <a:gd name="T8" fmla="*/ 1134 w 1247"/>
                <a:gd name="T9" fmla="*/ 1020 h 1587"/>
                <a:gd name="T10" fmla="*/ 1247 w 1247"/>
                <a:gd name="T11" fmla="*/ 1020 h 1587"/>
                <a:gd name="T12" fmla="*/ 1247 w 1247"/>
                <a:gd name="T13" fmla="*/ 793 h 1587"/>
                <a:gd name="T14" fmla="*/ 1134 w 1247"/>
                <a:gd name="T15" fmla="*/ 793 h 1587"/>
                <a:gd name="T16" fmla="*/ 1134 w 1247"/>
                <a:gd name="T17" fmla="*/ 680 h 1587"/>
                <a:gd name="T18" fmla="*/ 907 w 1247"/>
                <a:gd name="T19" fmla="*/ 680 h 1587"/>
                <a:gd name="T20" fmla="*/ 907 w 1247"/>
                <a:gd name="T21" fmla="*/ 567 h 1587"/>
                <a:gd name="T22" fmla="*/ 793 w 1247"/>
                <a:gd name="T23" fmla="*/ 567 h 1587"/>
                <a:gd name="T24" fmla="*/ 793 w 1247"/>
                <a:gd name="T25" fmla="*/ 226 h 1587"/>
                <a:gd name="T26" fmla="*/ 680 w 1247"/>
                <a:gd name="T27" fmla="*/ 226 h 1587"/>
                <a:gd name="T28" fmla="*/ 680 w 1247"/>
                <a:gd name="T29" fmla="*/ 113 h 1587"/>
                <a:gd name="T30" fmla="*/ 453 w 1247"/>
                <a:gd name="T31" fmla="*/ 113 h 1587"/>
                <a:gd name="T32" fmla="*/ 453 w 1247"/>
                <a:gd name="T33" fmla="*/ 0 h 1587"/>
                <a:gd name="T34" fmla="*/ 340 w 1247"/>
                <a:gd name="T35" fmla="*/ 0 h 1587"/>
                <a:gd name="T36" fmla="*/ 340 w 1247"/>
                <a:gd name="T37" fmla="*/ 113 h 1587"/>
                <a:gd name="T38" fmla="*/ 226 w 1247"/>
                <a:gd name="T39" fmla="*/ 113 h 1587"/>
                <a:gd name="T40" fmla="*/ 226 w 1247"/>
                <a:gd name="T41" fmla="*/ 340 h 1587"/>
                <a:gd name="T42" fmla="*/ 226 w 1247"/>
                <a:gd name="T43" fmla="*/ 453 h 1587"/>
                <a:gd name="T44" fmla="*/ 113 w 1247"/>
                <a:gd name="T45" fmla="*/ 453 h 1587"/>
                <a:gd name="T46" fmla="*/ 113 w 1247"/>
                <a:gd name="T47" fmla="*/ 1134 h 1587"/>
                <a:gd name="T48" fmla="*/ 0 w 1247"/>
                <a:gd name="T49" fmla="*/ 1134 h 1587"/>
                <a:gd name="T50" fmla="*/ 0 w 1247"/>
                <a:gd name="T51" fmla="*/ 1474 h 1587"/>
                <a:gd name="T52" fmla="*/ 113 w 1247"/>
                <a:gd name="T53" fmla="*/ 1474 h 1587"/>
                <a:gd name="T54" fmla="*/ 113 w 1247"/>
                <a:gd name="T55" fmla="*/ 1587 h 1587"/>
                <a:gd name="T56" fmla="*/ 226 w 1247"/>
                <a:gd name="T57" fmla="*/ 1587 h 1587"/>
                <a:gd name="T58" fmla="*/ 226 w 1247"/>
                <a:gd name="T59" fmla="*/ 1360 h 1587"/>
                <a:gd name="T60" fmla="*/ 453 w 1247"/>
                <a:gd name="T61" fmla="*/ 1360 h 1587"/>
                <a:gd name="T62" fmla="*/ 453 w 1247"/>
                <a:gd name="T63" fmla="*/ 1247 h 1587"/>
                <a:gd name="T64" fmla="*/ 680 w 1247"/>
                <a:gd name="T65" fmla="*/ 124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587">
                  <a:moveTo>
                    <a:pt x="680" y="1247"/>
                  </a:moveTo>
                  <a:lnTo>
                    <a:pt x="793" y="1247"/>
                  </a:lnTo>
                  <a:lnTo>
                    <a:pt x="793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247" y="1020"/>
                  </a:lnTo>
                  <a:lnTo>
                    <a:pt x="1247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680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09" name="Group 297">
            <a:extLst>
              <a:ext uri="{FF2B5EF4-FFF2-40B4-BE49-F238E27FC236}">
                <a16:creationId xmlns:a16="http://schemas.microsoft.com/office/drawing/2014/main" id="{42D3FCFB-C4F2-42A0-9DE1-B4D03567AA75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2911475"/>
            <a:ext cx="1800225" cy="1619250"/>
            <a:chOff x="4032" y="1890"/>
            <a:chExt cx="1134" cy="1020"/>
          </a:xfrm>
        </p:grpSpPr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C1494AA0-32AA-4400-B76F-0D8C830A1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890"/>
              <a:ext cx="227" cy="454"/>
            </a:xfrm>
            <a:custGeom>
              <a:avLst/>
              <a:gdLst>
                <a:gd name="T0" fmla="*/ 227 w 227"/>
                <a:gd name="T1" fmla="*/ 0 h 454"/>
                <a:gd name="T2" fmla="*/ 114 w 227"/>
                <a:gd name="T3" fmla="*/ 0 h 454"/>
                <a:gd name="T4" fmla="*/ 114 w 227"/>
                <a:gd name="T5" fmla="*/ 113 h 454"/>
                <a:gd name="T6" fmla="*/ 0 w 227"/>
                <a:gd name="T7" fmla="*/ 113 h 454"/>
                <a:gd name="T8" fmla="*/ 0 w 227"/>
                <a:gd name="T9" fmla="*/ 227 h 454"/>
                <a:gd name="T10" fmla="*/ 0 w 227"/>
                <a:gd name="T11" fmla="*/ 340 h 454"/>
                <a:gd name="T12" fmla="*/ 114 w 227"/>
                <a:gd name="T13" fmla="*/ 340 h 454"/>
                <a:gd name="T14" fmla="*/ 114 w 227"/>
                <a:gd name="T15" fmla="*/ 454 h 454"/>
                <a:gd name="T16" fmla="*/ 227 w 227"/>
                <a:gd name="T17" fmla="*/ 454 h 454"/>
                <a:gd name="T18" fmla="*/ 227 w 227"/>
                <a:gd name="T19" fmla="*/ 113 h 454"/>
                <a:gd name="T20" fmla="*/ 227 w 22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454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30BB56ED-B8A0-4CBD-888F-00CE3374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457"/>
              <a:ext cx="567" cy="453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227 h 454"/>
                <a:gd name="T4" fmla="*/ 113 w 567"/>
                <a:gd name="T5" fmla="*/ 227 h 454"/>
                <a:gd name="T6" fmla="*/ 113 w 567"/>
                <a:gd name="T7" fmla="*/ 0 h 454"/>
                <a:gd name="T8" fmla="*/ 227 w 567"/>
                <a:gd name="T9" fmla="*/ 0 h 454"/>
                <a:gd name="T10" fmla="*/ 227 w 567"/>
                <a:gd name="T11" fmla="*/ 113 h 454"/>
                <a:gd name="T12" fmla="*/ 454 w 567"/>
                <a:gd name="T13" fmla="*/ 113 h 454"/>
                <a:gd name="T14" fmla="*/ 454 w 567"/>
                <a:gd name="T15" fmla="*/ 227 h 454"/>
                <a:gd name="T16" fmla="*/ 567 w 567"/>
                <a:gd name="T17" fmla="*/ 227 h 454"/>
                <a:gd name="T18" fmla="*/ 567 w 567"/>
                <a:gd name="T19" fmla="*/ 454 h 454"/>
                <a:gd name="T20" fmla="*/ 454 w 567"/>
                <a:gd name="T21" fmla="*/ 454 h 454"/>
                <a:gd name="T22" fmla="*/ 454 w 567"/>
                <a:gd name="T23" fmla="*/ 340 h 454"/>
                <a:gd name="T24" fmla="*/ 0 w 567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958674B0-66FD-4278-8E92-94BBB9387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57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0 w 341"/>
                <a:gd name="T7" fmla="*/ 0 h 340"/>
                <a:gd name="T8" fmla="*/ 0 w 341"/>
                <a:gd name="T9" fmla="*/ 340 h 340"/>
                <a:gd name="T10" fmla="*/ 227 w 341"/>
                <a:gd name="T11" fmla="*/ 340 h 340"/>
                <a:gd name="T12" fmla="*/ 227 w 341"/>
                <a:gd name="T13" fmla="*/ 227 h 340"/>
                <a:gd name="T14" fmla="*/ 341 w 341"/>
                <a:gd name="T15" fmla="*/ 227 h 340"/>
                <a:gd name="T16" fmla="*/ 341 w 341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4ECFFDC4-9D75-4CF1-8FE6-23A59DF83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226" cy="340"/>
            </a:xfrm>
            <a:custGeom>
              <a:avLst/>
              <a:gdLst>
                <a:gd name="T0" fmla="*/ 226 w 226"/>
                <a:gd name="T1" fmla="*/ 340 h 340"/>
                <a:gd name="T2" fmla="*/ 113 w 226"/>
                <a:gd name="T3" fmla="*/ 340 h 340"/>
                <a:gd name="T4" fmla="*/ 113 w 226"/>
                <a:gd name="T5" fmla="*/ 227 h 340"/>
                <a:gd name="T6" fmla="*/ 0 w 226"/>
                <a:gd name="T7" fmla="*/ 227 h 340"/>
                <a:gd name="T8" fmla="*/ 0 w 226"/>
                <a:gd name="T9" fmla="*/ 113 h 340"/>
                <a:gd name="T10" fmla="*/ 113 w 226"/>
                <a:gd name="T11" fmla="*/ 113 h 340"/>
                <a:gd name="T12" fmla="*/ 113 w 226"/>
                <a:gd name="T13" fmla="*/ 0 h 340"/>
                <a:gd name="T14" fmla="*/ 226 w 226"/>
                <a:gd name="T15" fmla="*/ 0 h 340"/>
                <a:gd name="T16" fmla="*/ 226 w 226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0">
                  <a:moveTo>
                    <a:pt x="226" y="340"/>
                  </a:move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C003152E-CF63-4B1A-92E6-294125AF8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230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227 w 454"/>
                <a:gd name="T3" fmla="*/ 0 h 227"/>
                <a:gd name="T4" fmla="*/ 227 w 454"/>
                <a:gd name="T5" fmla="*/ 114 h 227"/>
                <a:gd name="T6" fmla="*/ 0 w 454"/>
                <a:gd name="T7" fmla="*/ 114 h 227"/>
                <a:gd name="T8" fmla="*/ 0 w 454"/>
                <a:gd name="T9" fmla="*/ 227 h 227"/>
                <a:gd name="T10" fmla="*/ 340 w 454"/>
                <a:gd name="T11" fmla="*/ 227 h 227"/>
                <a:gd name="T12" fmla="*/ 340 w 454"/>
                <a:gd name="T13" fmla="*/ 114 h 227"/>
                <a:gd name="T14" fmla="*/ 454 w 454"/>
                <a:gd name="T15" fmla="*/ 114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191A706D-A120-4DF4-B26A-C935F0DFD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4 w 227"/>
                <a:gd name="T7" fmla="*/ 114 h 227"/>
                <a:gd name="T8" fmla="*/ 114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384135EE-1C38-4711-9AC6-5FFC3E3B5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11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B34C4B29-7B51-4AA1-98D3-E312F8CF5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230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227 w 340"/>
                <a:gd name="T3" fmla="*/ 0 h 340"/>
                <a:gd name="T4" fmla="*/ 227 w 340"/>
                <a:gd name="T5" fmla="*/ 114 h 340"/>
                <a:gd name="T6" fmla="*/ 0 w 340"/>
                <a:gd name="T7" fmla="*/ 114 h 340"/>
                <a:gd name="T8" fmla="*/ 0 w 340"/>
                <a:gd name="T9" fmla="*/ 340 h 340"/>
                <a:gd name="T10" fmla="*/ 340 w 340"/>
                <a:gd name="T11" fmla="*/ 340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0" name="Group 178">
            <a:extLst>
              <a:ext uri="{FF2B5EF4-FFF2-40B4-BE49-F238E27FC236}">
                <a16:creationId xmlns:a16="http://schemas.microsoft.com/office/drawing/2014/main" id="{9E77E2AA-81AE-46AF-859E-308D4820A174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8088313"/>
            <a:ext cx="530225" cy="133350"/>
            <a:chOff x="1141" y="812"/>
            <a:chExt cx="334" cy="84"/>
          </a:xfrm>
        </p:grpSpPr>
        <p:sp>
          <p:nvSpPr>
            <p:cNvPr id="13491" name="WordArt 179">
              <a:extLst>
                <a:ext uri="{FF2B5EF4-FFF2-40B4-BE49-F238E27FC236}">
                  <a16:creationId xmlns:a16="http://schemas.microsoft.com/office/drawing/2014/main" id="{A646DF84-54FE-4D9B-8BDC-82ECB58EB1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  <p:sp>
          <p:nvSpPr>
            <p:cNvPr id="13492" name="WordArt 180">
              <a:extLst>
                <a:ext uri="{FF2B5EF4-FFF2-40B4-BE49-F238E27FC236}">
                  <a16:creationId xmlns:a16="http://schemas.microsoft.com/office/drawing/2014/main" id="{E833474D-4537-4102-8E20-3740894BA6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</p:grpSp>
      <p:grpSp>
        <p:nvGrpSpPr>
          <p:cNvPr id="13493" name="Group 181">
            <a:extLst>
              <a:ext uri="{FF2B5EF4-FFF2-40B4-BE49-F238E27FC236}">
                <a16:creationId xmlns:a16="http://schemas.microsoft.com/office/drawing/2014/main" id="{E25D7746-E139-4188-98B1-CA885DDEBAE0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405188"/>
            <a:ext cx="530225" cy="133350"/>
            <a:chOff x="1141" y="1039"/>
            <a:chExt cx="334" cy="84"/>
          </a:xfrm>
        </p:grpSpPr>
        <p:sp>
          <p:nvSpPr>
            <p:cNvPr id="13494" name="WordArt 182">
              <a:extLst>
                <a:ext uri="{FF2B5EF4-FFF2-40B4-BE49-F238E27FC236}">
                  <a16:creationId xmlns:a16="http://schemas.microsoft.com/office/drawing/2014/main" id="{156CB06D-98B7-43A1-B8FC-9B1FFA39F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03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  <p:sp>
          <p:nvSpPr>
            <p:cNvPr id="13495" name="WordArt 183">
              <a:extLst>
                <a:ext uri="{FF2B5EF4-FFF2-40B4-BE49-F238E27FC236}">
                  <a16:creationId xmlns:a16="http://schemas.microsoft.com/office/drawing/2014/main" id="{D80BCF0A-977B-474F-B0F1-495395FF2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04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</p:grpSp>
      <p:grpSp>
        <p:nvGrpSpPr>
          <p:cNvPr id="13496" name="Group 184">
            <a:extLst>
              <a:ext uri="{FF2B5EF4-FFF2-40B4-BE49-F238E27FC236}">
                <a16:creationId xmlns:a16="http://schemas.microsoft.com/office/drawing/2014/main" id="{DFB5B6DE-FA83-4CA8-AAD1-087B3877D5C6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7410450"/>
            <a:ext cx="530225" cy="133350"/>
            <a:chOff x="1141" y="1353"/>
            <a:chExt cx="334" cy="84"/>
          </a:xfrm>
        </p:grpSpPr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35DFF547-D902-442C-A9B4-EF8FBD043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3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6ADCDB7C-DB32-4E3A-9BDC-2923DC8EA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3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</p:grpSp>
      <p:grpSp>
        <p:nvGrpSpPr>
          <p:cNvPr id="13499" name="Group 187">
            <a:extLst>
              <a:ext uri="{FF2B5EF4-FFF2-40B4-BE49-F238E27FC236}">
                <a16:creationId xmlns:a16="http://schemas.microsoft.com/office/drawing/2014/main" id="{EAA14A56-632F-4384-98B2-C17A3F2A8155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6600825"/>
            <a:ext cx="530225" cy="133350"/>
            <a:chOff x="1083" y="1606"/>
            <a:chExt cx="334" cy="84"/>
          </a:xfrm>
        </p:grpSpPr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53B188A5-E45A-48F7-B6E3-D8FC27CAB0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1698255E-7844-47B8-BD1E-E98283B162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</p:grpSp>
      <p:grpSp>
        <p:nvGrpSpPr>
          <p:cNvPr id="13502" name="Group 190">
            <a:extLst>
              <a:ext uri="{FF2B5EF4-FFF2-40B4-BE49-F238E27FC236}">
                <a16:creationId xmlns:a16="http://schemas.microsoft.com/office/drawing/2014/main" id="{9C122452-A5B4-461B-A4E7-9A08DE1F93BB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3900488"/>
            <a:ext cx="530225" cy="133350"/>
            <a:chOff x="1083" y="1833"/>
            <a:chExt cx="334" cy="84"/>
          </a:xfrm>
        </p:grpSpPr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6FACCD4B-9E8E-45A4-9296-7ED5594FF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8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6780DACE-8293-49C4-9C14-D26DD2173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8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</p:grpSp>
      <p:grpSp>
        <p:nvGrpSpPr>
          <p:cNvPr id="13505" name="Group 193">
            <a:extLst>
              <a:ext uri="{FF2B5EF4-FFF2-40B4-BE49-F238E27FC236}">
                <a16:creationId xmlns:a16="http://schemas.microsoft.com/office/drawing/2014/main" id="{4613E436-A862-4842-A588-E477701C2D33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4800600"/>
            <a:ext cx="396875" cy="133350"/>
            <a:chOff x="686" y="1889"/>
            <a:chExt cx="250" cy="84"/>
          </a:xfrm>
        </p:grpSpPr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A9E53584-0DFD-4723-9B41-8AC23C514D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8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AD48F280-9C4F-4431-8095-1C08F0C86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8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</p:grpSp>
      <p:grpSp>
        <p:nvGrpSpPr>
          <p:cNvPr id="13508" name="Group 196">
            <a:extLst>
              <a:ext uri="{FF2B5EF4-FFF2-40B4-BE49-F238E27FC236}">
                <a16:creationId xmlns:a16="http://schemas.microsoft.com/office/drawing/2014/main" id="{31A3AB82-B67F-4CD9-B860-E72EB681CC75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770813"/>
            <a:ext cx="530225" cy="133350"/>
            <a:chOff x="1083" y="2147"/>
            <a:chExt cx="334" cy="84"/>
          </a:xfrm>
        </p:grpSpPr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93F83779-D27A-46B7-8B57-834BD1EB40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21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DB03BF03-129C-4D0E-863D-C551259C7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1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</p:grpSp>
      <p:grpSp>
        <p:nvGrpSpPr>
          <p:cNvPr id="13511" name="Group 199">
            <a:extLst>
              <a:ext uri="{FF2B5EF4-FFF2-40B4-BE49-F238E27FC236}">
                <a16:creationId xmlns:a16="http://schemas.microsoft.com/office/drawing/2014/main" id="{94624DE3-0D8E-4EE1-AD5A-C269643090C4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10225"/>
            <a:ext cx="396875" cy="133350"/>
            <a:chOff x="686" y="2203"/>
            <a:chExt cx="250" cy="84"/>
          </a:xfrm>
        </p:grpSpPr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CF230384-C634-47E8-B8AD-F7C894F1F2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3EBE20F8-65CA-458F-AD9A-7715EC4ED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13514" name="Group 202">
            <a:extLst>
              <a:ext uri="{FF2B5EF4-FFF2-40B4-BE49-F238E27FC236}">
                <a16:creationId xmlns:a16="http://schemas.microsoft.com/office/drawing/2014/main" id="{70642566-CDC6-48B3-B7A4-EA7EBF3B5072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5340350"/>
            <a:ext cx="530225" cy="133350"/>
            <a:chOff x="1028" y="2400"/>
            <a:chExt cx="334" cy="84"/>
          </a:xfrm>
        </p:grpSpPr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795FFEBE-2E99-4C60-8F83-F6597067C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4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3F33A05A-5B33-4407-946A-EF0C074D0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4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</p:grpSp>
      <p:grpSp>
        <p:nvGrpSpPr>
          <p:cNvPr id="13517" name="Group 205">
            <a:extLst>
              <a:ext uri="{FF2B5EF4-FFF2-40B4-BE49-F238E27FC236}">
                <a16:creationId xmlns:a16="http://schemas.microsoft.com/office/drawing/2014/main" id="{A6977750-E819-40F8-8C54-5EA2AFB6A163}"/>
              </a:ext>
            </a:extLst>
          </p:cNvPr>
          <p:cNvGrpSpPr>
            <a:grpSpLocks/>
          </p:cNvGrpSpPr>
          <p:nvPr/>
        </p:nvGrpSpPr>
        <p:grpSpPr bwMode="auto">
          <a:xfrm>
            <a:off x="4556125" y="2774950"/>
            <a:ext cx="396875" cy="133350"/>
            <a:chOff x="631" y="2456"/>
            <a:chExt cx="250" cy="84"/>
          </a:xfrm>
        </p:grpSpPr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781F5D09-77B6-4D77-8D6E-A1180AD317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4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5979D602-146B-4B0C-88AC-19077BC9A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4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</p:grpSp>
      <p:grpSp>
        <p:nvGrpSpPr>
          <p:cNvPr id="13520" name="Group 208">
            <a:extLst>
              <a:ext uri="{FF2B5EF4-FFF2-40B4-BE49-F238E27FC236}">
                <a16:creationId xmlns:a16="http://schemas.microsoft.com/office/drawing/2014/main" id="{ADE0743C-1F2C-400F-AF53-385BED76579F}"/>
              </a:ext>
            </a:extLst>
          </p:cNvPr>
          <p:cNvGrpSpPr>
            <a:grpSpLocks/>
          </p:cNvGrpSpPr>
          <p:nvPr/>
        </p:nvGrpSpPr>
        <p:grpSpPr bwMode="auto">
          <a:xfrm>
            <a:off x="7615238" y="390525"/>
            <a:ext cx="530225" cy="133350"/>
            <a:chOff x="1028" y="2627"/>
            <a:chExt cx="334" cy="84"/>
          </a:xfrm>
        </p:grpSpPr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5C3CCC3E-E746-4A39-AC43-B64200DAC0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6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2FE874A7-C4C9-477D-8DB9-BC820AB29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6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</p:grpSp>
      <p:grpSp>
        <p:nvGrpSpPr>
          <p:cNvPr id="13523" name="Group 211">
            <a:extLst>
              <a:ext uri="{FF2B5EF4-FFF2-40B4-BE49-F238E27FC236}">
                <a16:creationId xmlns:a16="http://schemas.microsoft.com/office/drawing/2014/main" id="{6D66D3D8-A8AC-4B0F-B522-1F354D3DB45D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6600825"/>
            <a:ext cx="396875" cy="133350"/>
            <a:chOff x="631" y="2683"/>
            <a:chExt cx="250" cy="84"/>
          </a:xfrm>
        </p:grpSpPr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674ADA4A-D17A-4FC7-94D3-C2D4A32685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6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E2CE291E-7A23-4763-9149-50A266D58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6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</p:grpSp>
      <p:grpSp>
        <p:nvGrpSpPr>
          <p:cNvPr id="13526" name="Group 214">
            <a:extLst>
              <a:ext uri="{FF2B5EF4-FFF2-40B4-BE49-F238E27FC236}">
                <a16:creationId xmlns:a16="http://schemas.microsoft.com/office/drawing/2014/main" id="{4F4C6424-28C6-4EE2-9884-797833DEBB82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2640013"/>
            <a:ext cx="396875" cy="133350"/>
            <a:chOff x="631" y="2997"/>
            <a:chExt cx="250" cy="84"/>
          </a:xfrm>
        </p:grpSpPr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8986693A-C4B7-4E3F-B173-63044F8A0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C11517C5-93C7-4CC4-817B-3984963D8F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</p:grpSp>
      <p:grpSp>
        <p:nvGrpSpPr>
          <p:cNvPr id="13529" name="Group 217">
            <a:extLst>
              <a:ext uri="{FF2B5EF4-FFF2-40B4-BE49-F238E27FC236}">
                <a16:creationId xmlns:a16="http://schemas.microsoft.com/office/drawing/2014/main" id="{30CB4D6E-932F-4349-8236-A3B0CA6E0A0C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2865438"/>
            <a:ext cx="396875" cy="133350"/>
            <a:chOff x="573" y="3250"/>
            <a:chExt cx="250" cy="84"/>
          </a:xfrm>
        </p:grpSpPr>
        <p:sp>
          <p:nvSpPr>
            <p:cNvPr id="13530" name="WordArt 218">
              <a:extLst>
                <a:ext uri="{FF2B5EF4-FFF2-40B4-BE49-F238E27FC236}">
                  <a16:creationId xmlns:a16="http://schemas.microsoft.com/office/drawing/2014/main" id="{00B5C6A5-2413-487B-9533-8527BC435F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B97F191C-F53E-4708-BCE2-655E18C3D0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</p:grpSp>
      <p:grpSp>
        <p:nvGrpSpPr>
          <p:cNvPr id="13532" name="Group 220">
            <a:extLst>
              <a:ext uri="{FF2B5EF4-FFF2-40B4-BE49-F238E27FC236}">
                <a16:creationId xmlns:a16="http://schemas.microsoft.com/office/drawing/2014/main" id="{284639D9-C095-4536-B49B-43E35FAA3C70}"/>
              </a:ext>
            </a:extLst>
          </p:cNvPr>
          <p:cNvGrpSpPr>
            <a:grpSpLocks/>
          </p:cNvGrpSpPr>
          <p:nvPr/>
        </p:nvGrpSpPr>
        <p:grpSpPr bwMode="auto">
          <a:xfrm>
            <a:off x="6265863" y="4530725"/>
            <a:ext cx="396875" cy="133350"/>
            <a:chOff x="573" y="3477"/>
            <a:chExt cx="250" cy="84"/>
          </a:xfrm>
        </p:grpSpPr>
        <p:sp>
          <p:nvSpPr>
            <p:cNvPr id="13533" name="WordArt 221">
              <a:extLst>
                <a:ext uri="{FF2B5EF4-FFF2-40B4-BE49-F238E27FC236}">
                  <a16:creationId xmlns:a16="http://schemas.microsoft.com/office/drawing/2014/main" id="{5658C293-7F9D-4A2A-B520-541D4ED330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4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84A2C546-6F30-4B11-A9B9-B3A9B1A995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4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</p:grpSp>
      <p:grpSp>
        <p:nvGrpSpPr>
          <p:cNvPr id="13535" name="Group 223">
            <a:extLst>
              <a:ext uri="{FF2B5EF4-FFF2-40B4-BE49-F238E27FC236}">
                <a16:creationId xmlns:a16="http://schemas.microsoft.com/office/drawing/2014/main" id="{4114F63D-C076-48E5-82BD-EC7B729ED0C4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4349750"/>
            <a:ext cx="396875" cy="133350"/>
            <a:chOff x="573" y="3791"/>
            <a:chExt cx="250" cy="84"/>
          </a:xfrm>
        </p:grpSpPr>
        <p:sp>
          <p:nvSpPr>
            <p:cNvPr id="13536" name="WordArt 224">
              <a:extLst>
                <a:ext uri="{FF2B5EF4-FFF2-40B4-BE49-F238E27FC236}">
                  <a16:creationId xmlns:a16="http://schemas.microsoft.com/office/drawing/2014/main" id="{9AB4226C-5DBB-432C-A8BE-3A4B304E8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77BACFEB-458D-4B5A-B41F-BE5298FAF1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</p:grpSp>
      <p:grpSp>
        <p:nvGrpSpPr>
          <p:cNvPr id="13538" name="Group 226">
            <a:extLst>
              <a:ext uri="{FF2B5EF4-FFF2-40B4-BE49-F238E27FC236}">
                <a16:creationId xmlns:a16="http://schemas.microsoft.com/office/drawing/2014/main" id="{9F8008CD-9AE8-4BF0-AADD-2883A59EAD96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5160963"/>
            <a:ext cx="396875" cy="133350"/>
            <a:chOff x="345" y="2316"/>
            <a:chExt cx="250" cy="84"/>
          </a:xfrm>
        </p:grpSpPr>
        <p:sp>
          <p:nvSpPr>
            <p:cNvPr id="13539" name="WordArt 227">
              <a:extLst>
                <a:ext uri="{FF2B5EF4-FFF2-40B4-BE49-F238E27FC236}">
                  <a16:creationId xmlns:a16="http://schemas.microsoft.com/office/drawing/2014/main" id="{995DA6F3-BC08-4284-8222-9885A9EED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5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98E95F5D-AAD2-498B-860D-FBE666289B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</p:grpSp>
      <p:grpSp>
        <p:nvGrpSpPr>
          <p:cNvPr id="13541" name="Group 229">
            <a:extLst>
              <a:ext uri="{FF2B5EF4-FFF2-40B4-BE49-F238E27FC236}">
                <a16:creationId xmlns:a16="http://schemas.microsoft.com/office/drawing/2014/main" id="{76CB97FB-719D-46D3-A152-3D681065C078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5251450"/>
            <a:ext cx="396875" cy="133350"/>
            <a:chOff x="290" y="2569"/>
            <a:chExt cx="250" cy="84"/>
          </a:xfrm>
        </p:grpSpPr>
        <p:sp>
          <p:nvSpPr>
            <p:cNvPr id="13542" name="WordArt 230">
              <a:extLst>
                <a:ext uri="{FF2B5EF4-FFF2-40B4-BE49-F238E27FC236}">
                  <a16:creationId xmlns:a16="http://schemas.microsoft.com/office/drawing/2014/main" id="{81BBAF35-5984-49CA-9B43-2D2117DAC1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5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3E3009D6-E50F-477D-BE76-74784B4DE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5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</p:grpSp>
      <p:grpSp>
        <p:nvGrpSpPr>
          <p:cNvPr id="13544" name="Group 232">
            <a:extLst>
              <a:ext uri="{FF2B5EF4-FFF2-40B4-BE49-F238E27FC236}">
                <a16:creationId xmlns:a16="http://schemas.microsoft.com/office/drawing/2014/main" id="{CD15AD80-05A8-4833-B4AE-F1175B49C1CF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1335088"/>
            <a:ext cx="396875" cy="133350"/>
            <a:chOff x="290" y="2796"/>
            <a:chExt cx="250" cy="84"/>
          </a:xfrm>
        </p:grpSpPr>
        <p:sp>
          <p:nvSpPr>
            <p:cNvPr id="13545" name="WordArt 233">
              <a:extLst>
                <a:ext uri="{FF2B5EF4-FFF2-40B4-BE49-F238E27FC236}">
                  <a16:creationId xmlns:a16="http://schemas.microsoft.com/office/drawing/2014/main" id="{AEB59841-F5A7-4BBE-A8A6-7DA7C4E1A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7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731FC61D-A413-48A6-B078-D0665A9E07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7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</p:grpSp>
      <p:grpSp>
        <p:nvGrpSpPr>
          <p:cNvPr id="13547" name="Group 235">
            <a:extLst>
              <a:ext uri="{FF2B5EF4-FFF2-40B4-BE49-F238E27FC236}">
                <a16:creationId xmlns:a16="http://schemas.microsoft.com/office/drawing/2014/main" id="{5F40B1D2-C708-4305-8E95-C284B483CC40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510338"/>
            <a:ext cx="396875" cy="133350"/>
            <a:chOff x="290" y="3110"/>
            <a:chExt cx="250" cy="84"/>
          </a:xfrm>
        </p:grpSpPr>
        <p:sp>
          <p:nvSpPr>
            <p:cNvPr id="13548" name="WordArt 236">
              <a:extLst>
                <a:ext uri="{FF2B5EF4-FFF2-40B4-BE49-F238E27FC236}">
                  <a16:creationId xmlns:a16="http://schemas.microsoft.com/office/drawing/2014/main" id="{B3879215-F0B1-4F9F-8F81-D551A73F60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AFEF6A6A-350A-40CE-94A4-ACA2F12EC2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</p:grpSp>
      <p:grpSp>
        <p:nvGrpSpPr>
          <p:cNvPr id="13550" name="Group 238">
            <a:extLst>
              <a:ext uri="{FF2B5EF4-FFF2-40B4-BE49-F238E27FC236}">
                <a16:creationId xmlns:a16="http://schemas.microsoft.com/office/drawing/2014/main" id="{5E4C85F2-771E-49FE-B908-E2BBE729063B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4575175"/>
            <a:ext cx="396875" cy="133350"/>
            <a:chOff x="232" y="3363"/>
            <a:chExt cx="250" cy="84"/>
          </a:xfrm>
        </p:grpSpPr>
        <p:sp>
          <p:nvSpPr>
            <p:cNvPr id="13551" name="WordArt 239">
              <a:extLst>
                <a:ext uri="{FF2B5EF4-FFF2-40B4-BE49-F238E27FC236}">
                  <a16:creationId xmlns:a16="http://schemas.microsoft.com/office/drawing/2014/main" id="{A2301503-E9FB-4536-B0DC-5FBEF78F06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3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  <p:sp>
          <p:nvSpPr>
            <p:cNvPr id="13552" name="WordArt 240">
              <a:extLst>
                <a:ext uri="{FF2B5EF4-FFF2-40B4-BE49-F238E27FC236}">
                  <a16:creationId xmlns:a16="http://schemas.microsoft.com/office/drawing/2014/main" id="{7CDCC514-4F19-4FC6-A87A-75E5061EC8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3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</p:grpSp>
      <p:grpSp>
        <p:nvGrpSpPr>
          <p:cNvPr id="13553" name="Group 241">
            <a:extLst>
              <a:ext uri="{FF2B5EF4-FFF2-40B4-BE49-F238E27FC236}">
                <a16:creationId xmlns:a16="http://schemas.microsoft.com/office/drawing/2014/main" id="{8D739252-B58C-4F0C-AAE9-3F6EC19F765E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8535988"/>
            <a:ext cx="396875" cy="133350"/>
            <a:chOff x="232" y="3590"/>
            <a:chExt cx="250" cy="84"/>
          </a:xfrm>
        </p:grpSpPr>
        <p:sp>
          <p:nvSpPr>
            <p:cNvPr id="13554" name="WordArt 242">
              <a:extLst>
                <a:ext uri="{FF2B5EF4-FFF2-40B4-BE49-F238E27FC236}">
                  <a16:creationId xmlns:a16="http://schemas.microsoft.com/office/drawing/2014/main" id="{2EAFB96B-63DD-44B0-9831-6F87E34924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5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  <p:sp>
          <p:nvSpPr>
            <p:cNvPr id="13555" name="WordArt 243">
              <a:extLst>
                <a:ext uri="{FF2B5EF4-FFF2-40B4-BE49-F238E27FC236}">
                  <a16:creationId xmlns:a16="http://schemas.microsoft.com/office/drawing/2014/main" id="{61C633CA-4F73-499F-9F78-489B796CC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5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</p:grpSp>
      <p:grpSp>
        <p:nvGrpSpPr>
          <p:cNvPr id="13556" name="Group 244">
            <a:extLst>
              <a:ext uri="{FF2B5EF4-FFF2-40B4-BE49-F238E27FC236}">
                <a16:creationId xmlns:a16="http://schemas.microsoft.com/office/drawing/2014/main" id="{DD266DC5-2E1D-4384-9CD4-C42A2B6BA6B6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7321550"/>
            <a:ext cx="396875" cy="133350"/>
            <a:chOff x="232" y="3904"/>
            <a:chExt cx="250" cy="84"/>
          </a:xfrm>
        </p:grpSpPr>
        <p:sp>
          <p:nvSpPr>
            <p:cNvPr id="13557" name="WordArt 245">
              <a:extLst>
                <a:ext uri="{FF2B5EF4-FFF2-40B4-BE49-F238E27FC236}">
                  <a16:creationId xmlns:a16="http://schemas.microsoft.com/office/drawing/2014/main" id="{EE16C43D-0900-4C71-9F1C-1AB19F3E9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  <p:sp>
          <p:nvSpPr>
            <p:cNvPr id="13558" name="WordArt 246">
              <a:extLst>
                <a:ext uri="{FF2B5EF4-FFF2-40B4-BE49-F238E27FC236}">
                  <a16:creationId xmlns:a16="http://schemas.microsoft.com/office/drawing/2014/main" id="{42945DEE-5F71-473A-8048-B45B115949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</p:grpSp>
      <p:grpSp>
        <p:nvGrpSpPr>
          <p:cNvPr id="13559" name="Group 247">
            <a:extLst>
              <a:ext uri="{FF2B5EF4-FFF2-40B4-BE49-F238E27FC236}">
                <a16:creationId xmlns:a16="http://schemas.microsoft.com/office/drawing/2014/main" id="{ED0E6CF5-EA33-44B0-BCCA-709D7EFF3B58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451225"/>
            <a:ext cx="314325" cy="106363"/>
            <a:chOff x="744" y="868"/>
            <a:chExt cx="250" cy="84"/>
          </a:xfrm>
        </p:grpSpPr>
        <p:sp>
          <p:nvSpPr>
            <p:cNvPr id="13560" name="WordArt 248">
              <a:extLst>
                <a:ext uri="{FF2B5EF4-FFF2-40B4-BE49-F238E27FC236}">
                  <a16:creationId xmlns:a16="http://schemas.microsoft.com/office/drawing/2014/main" id="{CD32F597-C53B-4714-96E4-1FBDA7B9F2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8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3561" name="WordArt 249">
              <a:extLst>
                <a:ext uri="{FF2B5EF4-FFF2-40B4-BE49-F238E27FC236}">
                  <a16:creationId xmlns:a16="http://schemas.microsoft.com/office/drawing/2014/main" id="{E2030E5A-B4B0-43FB-AA40-86CEBD0463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8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3562" name="Group 250">
            <a:extLst>
              <a:ext uri="{FF2B5EF4-FFF2-40B4-BE49-F238E27FC236}">
                <a16:creationId xmlns:a16="http://schemas.microsoft.com/office/drawing/2014/main" id="{0AF9264A-7A9E-4ADB-B857-0EF8160FED6F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3346450"/>
            <a:ext cx="217487" cy="104775"/>
            <a:chOff x="346" y="812"/>
            <a:chExt cx="173" cy="84"/>
          </a:xfrm>
        </p:grpSpPr>
        <p:sp>
          <p:nvSpPr>
            <p:cNvPr id="13563" name="WordArt 251">
              <a:extLst>
                <a:ext uri="{FF2B5EF4-FFF2-40B4-BE49-F238E27FC236}">
                  <a16:creationId xmlns:a16="http://schemas.microsoft.com/office/drawing/2014/main" id="{D41F64DF-1E30-4BC0-B1B2-6E5ABE82F3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3564" name="WordArt 252">
              <a:extLst>
                <a:ext uri="{FF2B5EF4-FFF2-40B4-BE49-F238E27FC236}">
                  <a16:creationId xmlns:a16="http://schemas.microsoft.com/office/drawing/2014/main" id="{B905C8FF-1906-4E6B-9A21-E537C8B3D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3565" name="Group 253">
            <a:extLst>
              <a:ext uri="{FF2B5EF4-FFF2-40B4-BE49-F238E27FC236}">
                <a16:creationId xmlns:a16="http://schemas.microsoft.com/office/drawing/2014/main" id="{7A831AFA-D2EF-43F3-97B9-22BE68E91EBD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675063"/>
            <a:ext cx="314325" cy="104775"/>
            <a:chOff x="744" y="1095"/>
            <a:chExt cx="250" cy="84"/>
          </a:xfrm>
        </p:grpSpPr>
        <p:sp>
          <p:nvSpPr>
            <p:cNvPr id="13566" name="WordArt 254">
              <a:extLst>
                <a:ext uri="{FF2B5EF4-FFF2-40B4-BE49-F238E27FC236}">
                  <a16:creationId xmlns:a16="http://schemas.microsoft.com/office/drawing/2014/main" id="{CB2F0DD0-462A-4830-9DB3-65EB8B74F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1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  <p:sp>
          <p:nvSpPr>
            <p:cNvPr id="13567" name="WordArt 255">
              <a:extLst>
                <a:ext uri="{FF2B5EF4-FFF2-40B4-BE49-F238E27FC236}">
                  <a16:creationId xmlns:a16="http://schemas.microsoft.com/office/drawing/2014/main" id="{C1D59020-350E-49E6-8DC8-F208B8A39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1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</p:grpSp>
      <p:grpSp>
        <p:nvGrpSpPr>
          <p:cNvPr id="13568" name="Group 256">
            <a:extLst>
              <a:ext uri="{FF2B5EF4-FFF2-40B4-BE49-F238E27FC236}">
                <a16:creationId xmlns:a16="http://schemas.microsoft.com/office/drawing/2014/main" id="{D964FBAB-219A-4AA9-AB0E-10D88A760C18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270250"/>
            <a:ext cx="217487" cy="106363"/>
            <a:chOff x="346" y="1039"/>
            <a:chExt cx="173" cy="84"/>
          </a:xfrm>
        </p:grpSpPr>
        <p:sp>
          <p:nvSpPr>
            <p:cNvPr id="13569" name="WordArt 257">
              <a:extLst>
                <a:ext uri="{FF2B5EF4-FFF2-40B4-BE49-F238E27FC236}">
                  <a16:creationId xmlns:a16="http://schemas.microsoft.com/office/drawing/2014/main" id="{D941F8EE-ED32-4755-BDAF-5C89F1A8C2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03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3570" name="WordArt 258">
              <a:extLst>
                <a:ext uri="{FF2B5EF4-FFF2-40B4-BE49-F238E27FC236}">
                  <a16:creationId xmlns:a16="http://schemas.microsoft.com/office/drawing/2014/main" id="{3AD32EA4-A52F-4CAB-951E-22B5DE8E1E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04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3571" name="Group 259">
            <a:extLst>
              <a:ext uri="{FF2B5EF4-FFF2-40B4-BE49-F238E27FC236}">
                <a16:creationId xmlns:a16="http://schemas.microsoft.com/office/drawing/2014/main" id="{C3FFD725-29D8-46C6-BA25-73E9F4CFA93F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3990975"/>
            <a:ext cx="314325" cy="104775"/>
            <a:chOff x="636" y="1284"/>
            <a:chExt cx="198" cy="66"/>
          </a:xfrm>
        </p:grpSpPr>
        <p:sp>
          <p:nvSpPr>
            <p:cNvPr id="13572" name="WordArt 260">
              <a:extLst>
                <a:ext uri="{FF2B5EF4-FFF2-40B4-BE49-F238E27FC236}">
                  <a16:creationId xmlns:a16="http://schemas.microsoft.com/office/drawing/2014/main" id="{669A0956-A088-49D5-ABEB-5659983D0E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284"/>
              <a:ext cx="197" cy="6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  <p:sp>
          <p:nvSpPr>
            <p:cNvPr id="13573" name="WordArt 261">
              <a:extLst>
                <a:ext uri="{FF2B5EF4-FFF2-40B4-BE49-F238E27FC236}">
                  <a16:creationId xmlns:a16="http://schemas.microsoft.com/office/drawing/2014/main" id="{523EB27B-11CE-4C62-BF49-872F8E04C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285"/>
              <a:ext cx="197" cy="6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</p:grpSp>
      <p:grpSp>
        <p:nvGrpSpPr>
          <p:cNvPr id="13574" name="Group 262">
            <a:extLst>
              <a:ext uri="{FF2B5EF4-FFF2-40B4-BE49-F238E27FC236}">
                <a16:creationId xmlns:a16="http://schemas.microsoft.com/office/drawing/2014/main" id="{CF285191-6B8A-4256-BFD1-08DE3C8E15D7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214813"/>
            <a:ext cx="217487" cy="106362"/>
            <a:chOff x="346" y="1353"/>
            <a:chExt cx="173" cy="84"/>
          </a:xfrm>
        </p:grpSpPr>
        <p:sp>
          <p:nvSpPr>
            <p:cNvPr id="13575" name="WordArt 263">
              <a:extLst>
                <a:ext uri="{FF2B5EF4-FFF2-40B4-BE49-F238E27FC236}">
                  <a16:creationId xmlns:a16="http://schemas.microsoft.com/office/drawing/2014/main" id="{295762AF-C89E-443F-BE4A-0F0291ED48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35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3576" name="WordArt 264">
              <a:extLst>
                <a:ext uri="{FF2B5EF4-FFF2-40B4-BE49-F238E27FC236}">
                  <a16:creationId xmlns:a16="http://schemas.microsoft.com/office/drawing/2014/main" id="{41978CF5-72EC-4D91-B353-B8FE2B5FF1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35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3577" name="Group 265">
            <a:extLst>
              <a:ext uri="{FF2B5EF4-FFF2-40B4-BE49-F238E27FC236}">
                <a16:creationId xmlns:a16="http://schemas.microsoft.com/office/drawing/2014/main" id="{D37CB4A1-A60A-4D36-B80C-80E3952BBAD8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260850"/>
            <a:ext cx="312737" cy="104775"/>
            <a:chOff x="686" y="1662"/>
            <a:chExt cx="250" cy="84"/>
          </a:xfrm>
        </p:grpSpPr>
        <p:sp>
          <p:nvSpPr>
            <p:cNvPr id="13578" name="WordArt 266">
              <a:extLst>
                <a:ext uri="{FF2B5EF4-FFF2-40B4-BE49-F238E27FC236}">
                  <a16:creationId xmlns:a16="http://schemas.microsoft.com/office/drawing/2014/main" id="{06325EC0-D206-4797-A661-1C40DEE9B6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6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  <p:sp>
          <p:nvSpPr>
            <p:cNvPr id="13579" name="WordArt 267">
              <a:extLst>
                <a:ext uri="{FF2B5EF4-FFF2-40B4-BE49-F238E27FC236}">
                  <a16:creationId xmlns:a16="http://schemas.microsoft.com/office/drawing/2014/main" id="{5AEE8F7F-FB33-4787-A5DF-8B22749142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6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</p:grpSp>
      <p:grpSp>
        <p:nvGrpSpPr>
          <p:cNvPr id="13580" name="Group 268">
            <a:extLst>
              <a:ext uri="{FF2B5EF4-FFF2-40B4-BE49-F238E27FC236}">
                <a16:creationId xmlns:a16="http://schemas.microsoft.com/office/drawing/2014/main" id="{364F9652-7E51-45E1-947A-92DAE932AB58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721100"/>
            <a:ext cx="217488" cy="104775"/>
            <a:chOff x="232" y="1523"/>
            <a:chExt cx="173" cy="84"/>
          </a:xfrm>
        </p:grpSpPr>
        <p:sp>
          <p:nvSpPr>
            <p:cNvPr id="13581" name="WordArt 269">
              <a:extLst>
                <a:ext uri="{FF2B5EF4-FFF2-40B4-BE49-F238E27FC236}">
                  <a16:creationId xmlns:a16="http://schemas.microsoft.com/office/drawing/2014/main" id="{43A4AECF-E673-4A6D-87D1-E70C02C7C1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52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3582" name="WordArt 270">
              <a:extLst>
                <a:ext uri="{FF2B5EF4-FFF2-40B4-BE49-F238E27FC236}">
                  <a16:creationId xmlns:a16="http://schemas.microsoft.com/office/drawing/2014/main" id="{3EEA484C-24B9-4542-A2EA-0A9CCBCC8F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52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3583" name="Group 271">
            <a:extLst>
              <a:ext uri="{FF2B5EF4-FFF2-40B4-BE49-F238E27FC236}">
                <a16:creationId xmlns:a16="http://schemas.microsoft.com/office/drawing/2014/main" id="{FA6215E0-77F1-47D0-AE8D-2A4EE921D634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4621213"/>
            <a:ext cx="274637" cy="133350"/>
            <a:chOff x="232" y="1750"/>
            <a:chExt cx="173" cy="84"/>
          </a:xfrm>
        </p:grpSpPr>
        <p:sp>
          <p:nvSpPr>
            <p:cNvPr id="13584" name="WordArt 272">
              <a:extLst>
                <a:ext uri="{FF2B5EF4-FFF2-40B4-BE49-F238E27FC236}">
                  <a16:creationId xmlns:a16="http://schemas.microsoft.com/office/drawing/2014/main" id="{7BAAD65F-EA71-431A-86DA-A363AD2098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75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  <p:sp>
          <p:nvSpPr>
            <p:cNvPr id="13585" name="WordArt 273">
              <a:extLst>
                <a:ext uri="{FF2B5EF4-FFF2-40B4-BE49-F238E27FC236}">
                  <a16:creationId xmlns:a16="http://schemas.microsoft.com/office/drawing/2014/main" id="{70847A01-2C86-447D-9591-7342A33F4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75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</p:grpSp>
      <p:grpSp>
        <p:nvGrpSpPr>
          <p:cNvPr id="13586" name="Group 274">
            <a:extLst>
              <a:ext uri="{FF2B5EF4-FFF2-40B4-BE49-F238E27FC236}">
                <a16:creationId xmlns:a16="http://schemas.microsoft.com/office/drawing/2014/main" id="{D9557D11-FCAD-4756-BCA3-66FF9CB9ABD4}"/>
              </a:ext>
            </a:extLst>
          </p:cNvPr>
          <p:cNvGrpSpPr>
            <a:grpSpLocks/>
          </p:cNvGrpSpPr>
          <p:nvPr/>
        </p:nvGrpSpPr>
        <p:grpSpPr bwMode="auto">
          <a:xfrm>
            <a:off x="8875713" y="4665663"/>
            <a:ext cx="396875" cy="133350"/>
            <a:chOff x="1004" y="2967"/>
            <a:chExt cx="250" cy="84"/>
          </a:xfrm>
        </p:grpSpPr>
        <p:sp>
          <p:nvSpPr>
            <p:cNvPr id="13587" name="WordArt 275">
              <a:extLst>
                <a:ext uri="{FF2B5EF4-FFF2-40B4-BE49-F238E27FC236}">
                  <a16:creationId xmlns:a16="http://schemas.microsoft.com/office/drawing/2014/main" id="{AA4E98EC-DC35-4526-A51D-602BEFA9B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  <p:sp>
          <p:nvSpPr>
            <p:cNvPr id="13588" name="WordArt 276">
              <a:extLst>
                <a:ext uri="{FF2B5EF4-FFF2-40B4-BE49-F238E27FC236}">
                  <a16:creationId xmlns:a16="http://schemas.microsoft.com/office/drawing/2014/main" id="{A00A1435-4CDC-46E7-BC1E-5FA55BD027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</p:grpSp>
      <p:grpSp>
        <p:nvGrpSpPr>
          <p:cNvPr id="13589" name="Group 277">
            <a:extLst>
              <a:ext uri="{FF2B5EF4-FFF2-40B4-BE49-F238E27FC236}">
                <a16:creationId xmlns:a16="http://schemas.microsoft.com/office/drawing/2014/main" id="{226CD2E1-1EFC-4A33-AA16-60906C35A6D0}"/>
              </a:ext>
            </a:extLst>
          </p:cNvPr>
          <p:cNvGrpSpPr>
            <a:grpSpLocks/>
          </p:cNvGrpSpPr>
          <p:nvPr/>
        </p:nvGrpSpPr>
        <p:grpSpPr bwMode="auto">
          <a:xfrm>
            <a:off x="6265863" y="8715375"/>
            <a:ext cx="396875" cy="133350"/>
            <a:chOff x="946" y="3220"/>
            <a:chExt cx="250" cy="84"/>
          </a:xfrm>
        </p:grpSpPr>
        <p:sp>
          <p:nvSpPr>
            <p:cNvPr id="13590" name="WordArt 278">
              <a:extLst>
                <a:ext uri="{FF2B5EF4-FFF2-40B4-BE49-F238E27FC236}">
                  <a16:creationId xmlns:a16="http://schemas.microsoft.com/office/drawing/2014/main" id="{61884C19-5BFE-417C-9899-2CC92B0A95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2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  <p:sp>
          <p:nvSpPr>
            <p:cNvPr id="13591" name="WordArt 279">
              <a:extLst>
                <a:ext uri="{FF2B5EF4-FFF2-40B4-BE49-F238E27FC236}">
                  <a16:creationId xmlns:a16="http://schemas.microsoft.com/office/drawing/2014/main" id="{8104E838-6885-48DA-AFA3-8258C9454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2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</p:grpSp>
      <p:grpSp>
        <p:nvGrpSpPr>
          <p:cNvPr id="13592" name="Group 280">
            <a:extLst>
              <a:ext uri="{FF2B5EF4-FFF2-40B4-BE49-F238E27FC236}">
                <a16:creationId xmlns:a16="http://schemas.microsoft.com/office/drawing/2014/main" id="{0DDBC2D0-F358-47AD-88AF-E2ECD6C3C9EA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8221663"/>
            <a:ext cx="396875" cy="133350"/>
            <a:chOff x="946" y="3447"/>
            <a:chExt cx="250" cy="84"/>
          </a:xfrm>
        </p:grpSpPr>
        <p:sp>
          <p:nvSpPr>
            <p:cNvPr id="13593" name="WordArt 281">
              <a:extLst>
                <a:ext uri="{FF2B5EF4-FFF2-40B4-BE49-F238E27FC236}">
                  <a16:creationId xmlns:a16="http://schemas.microsoft.com/office/drawing/2014/main" id="{256338EE-EC7C-4C81-9445-3C3AC31CB1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4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  <p:sp>
          <p:nvSpPr>
            <p:cNvPr id="13594" name="WordArt 282">
              <a:extLst>
                <a:ext uri="{FF2B5EF4-FFF2-40B4-BE49-F238E27FC236}">
                  <a16:creationId xmlns:a16="http://schemas.microsoft.com/office/drawing/2014/main" id="{2149C075-B960-48DD-BEE6-A69E700287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4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</p:grpSp>
      <p:grpSp>
        <p:nvGrpSpPr>
          <p:cNvPr id="13595" name="Group 283">
            <a:extLst>
              <a:ext uri="{FF2B5EF4-FFF2-40B4-BE49-F238E27FC236}">
                <a16:creationId xmlns:a16="http://schemas.microsoft.com/office/drawing/2014/main" id="{8248AE51-32AC-4C08-A9A4-7CD7B320A7FA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5746750"/>
            <a:ext cx="396875" cy="133350"/>
            <a:chOff x="946" y="3761"/>
            <a:chExt cx="250" cy="84"/>
          </a:xfrm>
        </p:grpSpPr>
        <p:sp>
          <p:nvSpPr>
            <p:cNvPr id="13596" name="WordArt 284">
              <a:extLst>
                <a:ext uri="{FF2B5EF4-FFF2-40B4-BE49-F238E27FC236}">
                  <a16:creationId xmlns:a16="http://schemas.microsoft.com/office/drawing/2014/main" id="{C29FAD08-1876-4CA2-BBA2-92817A0F37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7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  <p:sp>
          <p:nvSpPr>
            <p:cNvPr id="13597" name="WordArt 285">
              <a:extLst>
                <a:ext uri="{FF2B5EF4-FFF2-40B4-BE49-F238E27FC236}">
                  <a16:creationId xmlns:a16="http://schemas.microsoft.com/office/drawing/2014/main" id="{24BEB26F-6ACC-4A9E-A833-64B5D26A7A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7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</p:grpSp>
      <p:grpSp>
        <p:nvGrpSpPr>
          <p:cNvPr id="13598" name="Group 286">
            <a:extLst>
              <a:ext uri="{FF2B5EF4-FFF2-40B4-BE49-F238E27FC236}">
                <a16:creationId xmlns:a16="http://schemas.microsoft.com/office/drawing/2014/main" id="{FF4F378C-4998-4C95-A98A-F6239E3120DC}"/>
              </a:ext>
            </a:extLst>
          </p:cNvPr>
          <p:cNvGrpSpPr>
            <a:grpSpLocks/>
          </p:cNvGrpSpPr>
          <p:nvPr/>
        </p:nvGrpSpPr>
        <p:grpSpPr bwMode="auto">
          <a:xfrm>
            <a:off x="9596438" y="2551113"/>
            <a:ext cx="396875" cy="133350"/>
            <a:chOff x="913" y="3904"/>
            <a:chExt cx="250" cy="84"/>
          </a:xfrm>
        </p:grpSpPr>
        <p:sp>
          <p:nvSpPr>
            <p:cNvPr id="13599" name="WordArt 287">
              <a:extLst>
                <a:ext uri="{FF2B5EF4-FFF2-40B4-BE49-F238E27FC236}">
                  <a16:creationId xmlns:a16="http://schemas.microsoft.com/office/drawing/2014/main" id="{F1C92FC2-9415-40DB-8D8E-8D6BF5C4D3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  <p:sp>
          <p:nvSpPr>
            <p:cNvPr id="13600" name="WordArt 288">
              <a:extLst>
                <a:ext uri="{FF2B5EF4-FFF2-40B4-BE49-F238E27FC236}">
                  <a16:creationId xmlns:a16="http://schemas.microsoft.com/office/drawing/2014/main" id="{06DC5691-6B2C-4CBD-B143-05F7573C4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</p:grpSp>
      <p:grpSp>
        <p:nvGrpSpPr>
          <p:cNvPr id="13601" name="Group 289">
            <a:extLst>
              <a:ext uri="{FF2B5EF4-FFF2-40B4-BE49-F238E27FC236}">
                <a16:creationId xmlns:a16="http://schemas.microsoft.com/office/drawing/2014/main" id="{0B59B0C5-BCBB-467F-A241-D7E7F99470EE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6827838"/>
            <a:ext cx="396875" cy="133350"/>
            <a:chOff x="686" y="2203"/>
            <a:chExt cx="250" cy="84"/>
          </a:xfrm>
        </p:grpSpPr>
        <p:sp>
          <p:nvSpPr>
            <p:cNvPr id="13602" name="WordArt 290">
              <a:extLst>
                <a:ext uri="{FF2B5EF4-FFF2-40B4-BE49-F238E27FC236}">
                  <a16:creationId xmlns:a16="http://schemas.microsoft.com/office/drawing/2014/main" id="{D409B975-D7AF-496E-BB7A-CB4BA23D1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13603" name="WordArt 291">
              <a:extLst>
                <a:ext uri="{FF2B5EF4-FFF2-40B4-BE49-F238E27FC236}">
                  <a16:creationId xmlns:a16="http://schemas.microsoft.com/office/drawing/2014/main" id="{C09FD94B-C7D8-4129-A6C4-FF2C4C3BD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13604" name="Group 292">
            <a:extLst>
              <a:ext uri="{FF2B5EF4-FFF2-40B4-BE49-F238E27FC236}">
                <a16:creationId xmlns:a16="http://schemas.microsoft.com/office/drawing/2014/main" id="{9F5ED9CD-0EBB-463C-967D-06485915A7EE}"/>
              </a:ext>
            </a:extLst>
          </p:cNvPr>
          <p:cNvGrpSpPr>
            <a:grpSpLocks/>
          </p:cNvGrpSpPr>
          <p:nvPr/>
        </p:nvGrpSpPr>
        <p:grpSpPr bwMode="auto">
          <a:xfrm>
            <a:off x="6950075" y="3944938"/>
            <a:ext cx="395288" cy="133350"/>
            <a:chOff x="3012" y="2967"/>
            <a:chExt cx="249" cy="84"/>
          </a:xfrm>
        </p:grpSpPr>
        <p:sp>
          <p:nvSpPr>
            <p:cNvPr id="13605" name="WordArt 293">
              <a:extLst>
                <a:ext uri="{FF2B5EF4-FFF2-40B4-BE49-F238E27FC236}">
                  <a16:creationId xmlns:a16="http://schemas.microsoft.com/office/drawing/2014/main" id="{A3BD3AE9-AF43-4FD6-955F-75D7264C0C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  <p:sp>
          <p:nvSpPr>
            <p:cNvPr id="13606" name="WordArt 294">
              <a:extLst>
                <a:ext uri="{FF2B5EF4-FFF2-40B4-BE49-F238E27FC236}">
                  <a16:creationId xmlns:a16="http://schemas.microsoft.com/office/drawing/2014/main" id="{071CBECF-E8FA-488F-8FE7-DE371D469D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8" name="Group 8">
            <a:extLst>
              <a:ext uri="{FF2B5EF4-FFF2-40B4-BE49-F238E27FC236}">
                <a16:creationId xmlns:a16="http://schemas.microsoft.com/office/drawing/2014/main" id="{A5315FCD-A053-462D-A6CE-CF715AC7179E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000375"/>
            <a:ext cx="1798638" cy="1439863"/>
            <a:chOff x="4032" y="1890"/>
            <a:chExt cx="1133" cy="907"/>
          </a:xfrm>
        </p:grpSpPr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0B146591-60C5-40DB-89B7-216812FFA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457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ED7F2A03-9767-4171-96E2-4B406A908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457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C1355223-1ADB-4EC9-BAA5-5EF427CA7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457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D7F841D6-153A-4F2D-A3FB-6CBBBA4FD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2230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85B2F4A1-535D-495E-9748-4C7DB4AF0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003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CFBA9C37-4F88-4390-891A-0731B0C1C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003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09011B45-C765-4F00-9DBC-FF9415295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226" cy="45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265B2212-218B-47C7-855D-F89EF3F73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230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42" name="Rectangle 62">
            <a:extLst>
              <a:ext uri="{FF2B5EF4-FFF2-40B4-BE49-F238E27FC236}">
                <a16:creationId xmlns:a16="http://schemas.microsoft.com/office/drawing/2014/main" id="{2206F91C-0ECF-4B7A-A104-CCBCD18B7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163" y="4440238"/>
            <a:ext cx="720725" cy="36036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tint val="60392"/>
                  <a:invGamma/>
                </a:srgbClr>
              </a:gs>
            </a:gsLst>
            <a:lin ang="18900000" scaled="1"/>
          </a:gradFill>
          <a:ln w="381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53" name="Group 73">
            <a:extLst>
              <a:ext uri="{FF2B5EF4-FFF2-40B4-BE49-F238E27FC236}">
                <a16:creationId xmlns:a16="http://schemas.microsoft.com/office/drawing/2014/main" id="{EAE1F302-7CD0-43BE-B0D8-06DF22B92737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479425"/>
            <a:ext cx="8101013" cy="8999538"/>
            <a:chOff x="1310" y="302"/>
            <a:chExt cx="5103" cy="5669"/>
          </a:xfrm>
        </p:grpSpPr>
        <p:sp>
          <p:nvSpPr>
            <p:cNvPr id="20524" name="Rectangle 44">
              <a:extLst>
                <a:ext uri="{FF2B5EF4-FFF2-40B4-BE49-F238E27FC236}">
                  <a16:creationId xmlns:a16="http://schemas.microsoft.com/office/drawing/2014/main" id="{40999531-6F70-43F6-B32D-DE856EECB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251"/>
              <a:ext cx="907" cy="28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Rectangle 45">
              <a:extLst>
                <a:ext uri="{FF2B5EF4-FFF2-40B4-BE49-F238E27FC236}">
                  <a16:creationId xmlns:a16="http://schemas.microsoft.com/office/drawing/2014/main" id="{C1E92751-8F70-4678-978E-49D801DF3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024"/>
              <a:ext cx="90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Rectangle 46">
              <a:extLst>
                <a:ext uri="{FF2B5EF4-FFF2-40B4-BE49-F238E27FC236}">
                  <a16:creationId xmlns:a16="http://schemas.microsoft.com/office/drawing/2014/main" id="{BD2FBC44-A9CB-429C-9156-1326A4CD2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869"/>
              <a:ext cx="681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Rectangle 47">
              <a:extLst>
                <a:ext uri="{FF2B5EF4-FFF2-40B4-BE49-F238E27FC236}">
                  <a16:creationId xmlns:a16="http://schemas.microsoft.com/office/drawing/2014/main" id="{772ED79A-346D-4E24-B529-87AF82D96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02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Rectangle 48">
              <a:extLst>
                <a:ext uri="{FF2B5EF4-FFF2-40B4-BE49-F238E27FC236}">
                  <a16:creationId xmlns:a16="http://schemas.microsoft.com/office/drawing/2014/main" id="{DC161D96-F322-45E3-9580-18AAF8BD7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4" y="5179"/>
              <a:ext cx="567" cy="792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Rectangle 49">
              <a:extLst>
                <a:ext uri="{FF2B5EF4-FFF2-40B4-BE49-F238E27FC236}">
                  <a16:creationId xmlns:a16="http://schemas.microsoft.com/office/drawing/2014/main" id="{9E403FCE-0927-41A3-A73C-51960E0AC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5179"/>
              <a:ext cx="68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Rectangle 50">
              <a:extLst>
                <a:ext uri="{FF2B5EF4-FFF2-40B4-BE49-F238E27FC236}">
                  <a16:creationId xmlns:a16="http://schemas.microsoft.com/office/drawing/2014/main" id="{2F4A9364-115E-4DC9-B478-A6F197312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4271"/>
              <a:ext cx="1134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Rectangle 51">
              <a:extLst>
                <a:ext uri="{FF2B5EF4-FFF2-40B4-BE49-F238E27FC236}">
                  <a16:creationId xmlns:a16="http://schemas.microsoft.com/office/drawing/2014/main" id="{8159D174-4F73-4C9C-8672-0CE5C7C66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4838"/>
              <a:ext cx="908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Rectangle 52">
              <a:extLst>
                <a:ext uri="{FF2B5EF4-FFF2-40B4-BE49-F238E27FC236}">
                  <a16:creationId xmlns:a16="http://schemas.microsoft.com/office/drawing/2014/main" id="{DD671466-0D6D-4992-93E9-823C08A91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5179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Rectangle 53">
              <a:extLst>
                <a:ext uri="{FF2B5EF4-FFF2-40B4-BE49-F238E27FC236}">
                  <a16:creationId xmlns:a16="http://schemas.microsoft.com/office/drawing/2014/main" id="{73EC82FE-6CA2-43C6-9DB2-1AAAC4C0E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385"/>
              <a:ext cx="454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Rectangle 54">
              <a:extLst>
                <a:ext uri="{FF2B5EF4-FFF2-40B4-BE49-F238E27FC236}">
                  <a16:creationId xmlns:a16="http://schemas.microsoft.com/office/drawing/2014/main" id="{5ADBD2FE-8338-45EB-B9D3-3E4321DED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385"/>
              <a:ext cx="793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Rectangle 55">
              <a:extLst>
                <a:ext uri="{FF2B5EF4-FFF2-40B4-BE49-F238E27FC236}">
                  <a16:creationId xmlns:a16="http://schemas.microsoft.com/office/drawing/2014/main" id="{50D4CFE1-51C4-47F1-B789-D171DD7B1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3988"/>
              <a:ext cx="567" cy="130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Rectangle 56">
              <a:extLst>
                <a:ext uri="{FF2B5EF4-FFF2-40B4-BE49-F238E27FC236}">
                  <a16:creationId xmlns:a16="http://schemas.microsoft.com/office/drawing/2014/main" id="{64951815-BBAC-4C8E-9AC1-262E754E3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3818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Rectangle 57">
              <a:extLst>
                <a:ext uri="{FF2B5EF4-FFF2-40B4-BE49-F238E27FC236}">
                  <a16:creationId xmlns:a16="http://schemas.microsoft.com/office/drawing/2014/main" id="{3A8496F9-0EE2-4FBA-83A9-F86492AC9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988"/>
              <a:ext cx="794" cy="39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Rectangle 58">
              <a:extLst>
                <a:ext uri="{FF2B5EF4-FFF2-40B4-BE49-F238E27FC236}">
                  <a16:creationId xmlns:a16="http://schemas.microsoft.com/office/drawing/2014/main" id="{97117C6C-4A78-47D3-BC8E-63BBFFD6E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534"/>
              <a:ext cx="113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Rectangle 59">
              <a:extLst>
                <a:ext uri="{FF2B5EF4-FFF2-40B4-BE49-F238E27FC236}">
                  <a16:creationId xmlns:a16="http://schemas.microsoft.com/office/drawing/2014/main" id="{36B8851C-E690-4556-AB98-E38446CA4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364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0" name="Rectangle 60">
              <a:extLst>
                <a:ext uri="{FF2B5EF4-FFF2-40B4-BE49-F238E27FC236}">
                  <a16:creationId xmlns:a16="http://schemas.microsoft.com/office/drawing/2014/main" id="{14997499-54B3-4798-ACDB-B6FD83A71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137"/>
              <a:ext cx="227" cy="39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1" name="Rectangle 61">
              <a:extLst>
                <a:ext uri="{FF2B5EF4-FFF2-40B4-BE49-F238E27FC236}">
                  <a16:creationId xmlns:a16="http://schemas.microsoft.com/office/drawing/2014/main" id="{30078E53-2F97-4722-B87B-26AB4A0F8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79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3" name="Rectangle 63">
              <a:extLst>
                <a:ext uri="{FF2B5EF4-FFF2-40B4-BE49-F238E27FC236}">
                  <a16:creationId xmlns:a16="http://schemas.microsoft.com/office/drawing/2014/main" id="{3EB15B22-3F9D-41E4-AA1F-C34880783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79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4" name="Rectangle 64">
              <a:extLst>
                <a:ext uri="{FF2B5EF4-FFF2-40B4-BE49-F238E27FC236}">
                  <a16:creationId xmlns:a16="http://schemas.microsoft.com/office/drawing/2014/main" id="{E99A1CCD-A57C-46E2-A595-F921B955D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797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Rectangle 65">
              <a:extLst>
                <a:ext uri="{FF2B5EF4-FFF2-40B4-BE49-F238E27FC236}">
                  <a16:creationId xmlns:a16="http://schemas.microsoft.com/office/drawing/2014/main" id="{5F100EE1-91F9-451F-A843-6A5FE99E9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2344"/>
              <a:ext cx="79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6" name="Rectangle 66">
              <a:extLst>
                <a:ext uri="{FF2B5EF4-FFF2-40B4-BE49-F238E27FC236}">
                  <a16:creationId xmlns:a16="http://schemas.microsoft.com/office/drawing/2014/main" id="{A57C0C6F-40FC-465F-A529-77F60C2DF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890"/>
              <a:ext cx="102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7" name="Rectangle 67">
              <a:extLst>
                <a:ext uri="{FF2B5EF4-FFF2-40B4-BE49-F238E27FC236}">
                  <a16:creationId xmlns:a16="http://schemas.microsoft.com/office/drawing/2014/main" id="{49DA1085-4113-48E2-AFC4-22E8E39E9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663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8" name="Rectangle 68">
              <a:extLst>
                <a:ext uri="{FF2B5EF4-FFF2-40B4-BE49-F238E27FC236}">
                  <a16:creationId xmlns:a16="http://schemas.microsoft.com/office/drawing/2014/main" id="{D8FAD192-240A-4DA7-97B2-278A55EE3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550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9" name="Rectangle 69">
              <a:extLst>
                <a:ext uri="{FF2B5EF4-FFF2-40B4-BE49-F238E27FC236}">
                  <a16:creationId xmlns:a16="http://schemas.microsoft.com/office/drawing/2014/main" id="{021B636E-E675-4A79-86AC-CA1880436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1550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0" name="Rectangle 70">
              <a:extLst>
                <a:ext uri="{FF2B5EF4-FFF2-40B4-BE49-F238E27FC236}">
                  <a16:creationId xmlns:a16="http://schemas.microsoft.com/office/drawing/2014/main" id="{11961156-81B9-4334-9A7C-B1A82267B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02"/>
              <a:ext cx="793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1" name="Rectangle 71">
              <a:extLst>
                <a:ext uri="{FF2B5EF4-FFF2-40B4-BE49-F238E27FC236}">
                  <a16:creationId xmlns:a16="http://schemas.microsoft.com/office/drawing/2014/main" id="{6D67A827-97F8-45FB-A4A7-F538529A9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3704"/>
              <a:ext cx="45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2" name="Rectangle 72">
              <a:extLst>
                <a:ext uri="{FF2B5EF4-FFF2-40B4-BE49-F238E27FC236}">
                  <a16:creationId xmlns:a16="http://schemas.microsoft.com/office/drawing/2014/main" id="{89A05595-0BFD-485A-B20A-CE6864076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0" y="2344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A1A9640C-CF04-42D4-BD26-911B7A880061}"/>
              </a:ext>
            </a:extLst>
          </p:cNvPr>
          <p:cNvGrpSpPr>
            <a:grpSpLocks/>
          </p:cNvGrpSpPr>
          <p:nvPr/>
        </p:nvGrpSpPr>
        <p:grpSpPr bwMode="auto">
          <a:xfrm>
            <a:off x="2535238" y="8243888"/>
            <a:ext cx="530225" cy="133350"/>
            <a:chOff x="1141" y="812"/>
            <a:chExt cx="334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41B6949D-682A-498C-BE96-82B09BC5B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0D010985-FA97-4BB7-884D-BBE1F29140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6667C21B-3E5C-4AC4-83A9-0EB59A0CDD63}"/>
              </a:ext>
            </a:extLst>
          </p:cNvPr>
          <p:cNvGrpSpPr>
            <a:grpSpLocks/>
          </p:cNvGrpSpPr>
          <p:nvPr/>
        </p:nvGrpSpPr>
        <p:grpSpPr bwMode="auto">
          <a:xfrm>
            <a:off x="8745538" y="3294063"/>
            <a:ext cx="530225" cy="133350"/>
            <a:chOff x="1141" y="1039"/>
            <a:chExt cx="334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4C6842A5-A81F-431C-81DB-4D0BE3281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03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9CCCAFA4-87A8-4B02-9524-3E2D66FEC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04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DD74749C-3474-4A70-B0A9-D09455B6B73C}"/>
              </a:ext>
            </a:extLst>
          </p:cNvPr>
          <p:cNvGrpSpPr>
            <a:grpSpLocks/>
          </p:cNvGrpSpPr>
          <p:nvPr/>
        </p:nvGrpSpPr>
        <p:grpSpPr bwMode="auto">
          <a:xfrm>
            <a:off x="5686425" y="7523163"/>
            <a:ext cx="530225" cy="133350"/>
            <a:chOff x="1141" y="1353"/>
            <a:chExt cx="334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23A074E8-49EB-4F97-BF50-8E7343916F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3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02BA86BF-FBE9-478B-8828-FCF34A7F3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3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8A8279F4-0EC0-41CD-A8DF-7917BF70D31B}"/>
              </a:ext>
            </a:extLst>
          </p:cNvPr>
          <p:cNvGrpSpPr>
            <a:grpSpLocks/>
          </p:cNvGrpSpPr>
          <p:nvPr/>
        </p:nvGrpSpPr>
        <p:grpSpPr bwMode="auto">
          <a:xfrm>
            <a:off x="6405563" y="6580188"/>
            <a:ext cx="530225" cy="133350"/>
            <a:chOff x="1083" y="1606"/>
            <a:chExt cx="334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B7BE962A-F535-4A26-9F49-56133C4BCC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B6200994-FC7C-4175-839F-A3B72BB44C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53BA5D13-C921-4D05-AA08-E3744D41D208}"/>
              </a:ext>
            </a:extLst>
          </p:cNvPr>
          <p:cNvGrpSpPr>
            <a:grpSpLocks/>
          </p:cNvGrpSpPr>
          <p:nvPr/>
        </p:nvGrpSpPr>
        <p:grpSpPr bwMode="auto">
          <a:xfrm>
            <a:off x="7953375" y="4013200"/>
            <a:ext cx="530225" cy="133350"/>
            <a:chOff x="1083" y="1833"/>
            <a:chExt cx="334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AA803786-B6DF-4CAA-82BB-063DD34BD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8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D1E69390-EF52-4086-A069-6DEDDEEA98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8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FADF57E6-BD2F-4D03-907D-EBCC5A0150B7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4913313"/>
            <a:ext cx="396875" cy="133350"/>
            <a:chOff x="686" y="1889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FD2C8F0A-E333-4F7F-A7D0-2914A0016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8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ABD38255-F249-4D01-8389-339D0FF0A4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8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660522C6-3FAC-499D-A4B8-D15690238F21}"/>
              </a:ext>
            </a:extLst>
          </p:cNvPr>
          <p:cNvGrpSpPr>
            <a:grpSpLocks/>
          </p:cNvGrpSpPr>
          <p:nvPr/>
        </p:nvGrpSpPr>
        <p:grpSpPr bwMode="auto">
          <a:xfrm>
            <a:off x="6675438" y="7524750"/>
            <a:ext cx="530225" cy="133350"/>
            <a:chOff x="1083" y="2147"/>
            <a:chExt cx="334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2A9FF908-E5AD-4D61-A2DC-8260F0F77D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21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485AB2C5-6525-4D4F-9BB9-DADE1D23A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1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3C3297B3-0191-4518-80CA-DBDCC522354B}"/>
              </a:ext>
            </a:extLst>
          </p:cNvPr>
          <p:cNvGrpSpPr>
            <a:grpSpLocks/>
          </p:cNvGrpSpPr>
          <p:nvPr/>
        </p:nvGrpSpPr>
        <p:grpSpPr bwMode="auto">
          <a:xfrm>
            <a:off x="6742113" y="5927725"/>
            <a:ext cx="396875" cy="133350"/>
            <a:chOff x="686" y="2203"/>
            <a:chExt cx="250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00BCBEA7-F525-4F69-B833-0CE189A1F1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688897D1-1C02-4081-A0D5-057143DCC8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DD0BCE04-3D2C-46AF-A091-ADFE9218DBE6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5476875"/>
            <a:ext cx="530225" cy="133350"/>
            <a:chOff x="1028" y="2400"/>
            <a:chExt cx="334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51874075-40B6-4BE0-B971-296DC228F1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4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70FB65DB-76F8-42A6-9569-68EF15A45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4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1360C91C-130A-4B68-970D-B69ACEFC7EF0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2573338"/>
            <a:ext cx="396875" cy="133350"/>
            <a:chOff x="631" y="2456"/>
            <a:chExt cx="250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C46D9F96-53CE-4BC0-98B0-2F67C74E8A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4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C187C740-7A75-4A42-AB87-EE68FAA257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4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0EB522FA-BF51-4661-BF50-04916E50345D}"/>
              </a:ext>
            </a:extLst>
          </p:cNvPr>
          <p:cNvGrpSpPr>
            <a:grpSpLocks/>
          </p:cNvGrpSpPr>
          <p:nvPr/>
        </p:nvGrpSpPr>
        <p:grpSpPr bwMode="auto">
          <a:xfrm>
            <a:off x="7615238" y="390525"/>
            <a:ext cx="530225" cy="133350"/>
            <a:chOff x="1028" y="2627"/>
            <a:chExt cx="334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297211C1-67B0-423A-AE65-E7EC106E0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6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EDA85F1E-E9F8-4A23-9A58-2089D9765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6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95FA6E0A-ACBF-4673-B155-4D7EE1174104}"/>
              </a:ext>
            </a:extLst>
          </p:cNvPr>
          <p:cNvGrpSpPr>
            <a:grpSpLocks/>
          </p:cNvGrpSpPr>
          <p:nvPr/>
        </p:nvGrpSpPr>
        <p:grpSpPr bwMode="auto">
          <a:xfrm>
            <a:off x="7551738" y="7299325"/>
            <a:ext cx="396875" cy="133350"/>
            <a:chOff x="631" y="2683"/>
            <a:chExt cx="250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ED35D0B9-22B9-4932-9579-A32E0C3BA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6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D273DF4B-9259-4DBE-A147-5C1620259B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6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03E278AD-94EA-46CB-A702-667B22C9CA23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2663825"/>
            <a:ext cx="396875" cy="133350"/>
            <a:chOff x="631" y="2997"/>
            <a:chExt cx="250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70BBD00D-2BF9-4EA4-BF68-62504B87D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A163F406-D572-4B1B-9C3E-2B6C7EA4F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E536CC85-9C82-4A31-A1AA-58C3206AE867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640013"/>
            <a:ext cx="396875" cy="133350"/>
            <a:chOff x="573" y="3250"/>
            <a:chExt cx="250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5F636E66-64B1-4C5D-9A3A-94253EE24C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5D796D4A-6BC2-4E5A-A61B-DAF4CAA72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57671E16-B007-402D-97A3-21EB2AE49A34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4554538"/>
            <a:ext cx="396875" cy="133350"/>
            <a:chOff x="573" y="3477"/>
            <a:chExt cx="250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7C022FEF-B3BB-4541-991B-1E555EC3C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4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E4430FDD-2244-41BF-9FB9-E18E08A428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4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72E1E277-18FC-4143-9614-208DE91464E7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4552950"/>
            <a:ext cx="396875" cy="133350"/>
            <a:chOff x="573" y="3791"/>
            <a:chExt cx="250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0383BFC7-8A9E-445F-AF41-AC63B8365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1E0D5D4B-5D0D-472D-99A1-760ED9915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C164D1A3-8B13-4A12-8A12-A3897175DA41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5319713"/>
            <a:ext cx="396875" cy="133350"/>
            <a:chOff x="345" y="2316"/>
            <a:chExt cx="250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1B926641-5DA0-4133-90AD-D4C9AF2FF9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5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920DAAE9-3D12-434F-AE11-F6AB981C2F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CFFC4F8F-EDC7-4C76-A8FA-BAD6C06F85F6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5207000"/>
            <a:ext cx="396875" cy="133350"/>
            <a:chOff x="290" y="2569"/>
            <a:chExt cx="250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743A1F4E-011D-45FC-805D-9122E0E314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5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EE6FB2E3-1BA9-48A8-913B-8F31D86CFC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5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4FBFBBF0-90D9-4648-BABE-8338C3EE359E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1403350"/>
            <a:ext cx="396875" cy="133350"/>
            <a:chOff x="290" y="2796"/>
            <a:chExt cx="250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D28513BE-D90F-4306-8586-A07C30D19D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7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887FF2FE-2185-457A-BDEB-9606EF8B06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7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E46EC238-D9A8-4758-9A80-4A411EFD5FAE}"/>
              </a:ext>
            </a:extLst>
          </p:cNvPr>
          <p:cNvGrpSpPr>
            <a:grpSpLocks/>
          </p:cNvGrpSpPr>
          <p:nvPr/>
        </p:nvGrpSpPr>
        <p:grpSpPr bwMode="auto">
          <a:xfrm>
            <a:off x="5481638" y="6445250"/>
            <a:ext cx="396875" cy="133350"/>
            <a:chOff x="290" y="3110"/>
            <a:chExt cx="250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59DB9B73-0936-44E4-A33A-1F444BB021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745214C9-13DD-49C9-AAD0-2AA6E3DF9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D99BBAFE-18CF-4B0E-B846-B1ACF026068D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5092700"/>
            <a:ext cx="396875" cy="133350"/>
            <a:chOff x="232" y="3363"/>
            <a:chExt cx="250" cy="84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5E3C1CF7-1A45-4766-BE5C-0738C675BA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3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C8C690BA-3F3B-4DE9-BBD4-367F8F7E58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3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</p:grpSp>
      <p:grpSp>
        <p:nvGrpSpPr>
          <p:cNvPr id="20617" name="Group 137">
            <a:extLst>
              <a:ext uri="{FF2B5EF4-FFF2-40B4-BE49-F238E27FC236}">
                <a16:creationId xmlns:a16="http://schemas.microsoft.com/office/drawing/2014/main" id="{91F16C5C-D036-48C2-A8CF-A57F5EA3EB22}"/>
              </a:ext>
            </a:extLst>
          </p:cNvPr>
          <p:cNvGrpSpPr>
            <a:grpSpLocks/>
          </p:cNvGrpSpPr>
          <p:nvPr/>
        </p:nvGrpSpPr>
        <p:grpSpPr bwMode="auto">
          <a:xfrm>
            <a:off x="3862388" y="8515350"/>
            <a:ext cx="396875" cy="133350"/>
            <a:chOff x="232" y="3590"/>
            <a:chExt cx="250" cy="84"/>
          </a:xfrm>
        </p:grpSpPr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CC9E5235-117C-41E8-A8B2-51258EC41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5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4621F9CB-23CA-4FDD-AD4F-4F71D4A255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5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</p:grpSp>
      <p:grpSp>
        <p:nvGrpSpPr>
          <p:cNvPr id="20620" name="Group 140">
            <a:extLst>
              <a:ext uri="{FF2B5EF4-FFF2-40B4-BE49-F238E27FC236}">
                <a16:creationId xmlns:a16="http://schemas.microsoft.com/office/drawing/2014/main" id="{6DB711AB-4805-401F-B6F8-4F5B643F0AAB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7434263"/>
            <a:ext cx="396875" cy="133350"/>
            <a:chOff x="232" y="3904"/>
            <a:chExt cx="250" cy="84"/>
          </a:xfrm>
        </p:grpSpPr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34C1337B-A9C6-469E-94C1-58238018BF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086673E1-C7F3-4A49-9A33-F8D66F5606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</p:grpSp>
      <p:grpSp>
        <p:nvGrpSpPr>
          <p:cNvPr id="20623" name="Group 143">
            <a:extLst>
              <a:ext uri="{FF2B5EF4-FFF2-40B4-BE49-F238E27FC236}">
                <a16:creationId xmlns:a16="http://schemas.microsoft.com/office/drawing/2014/main" id="{691520A6-273D-41F2-8360-814B2BE5A534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314700"/>
            <a:ext cx="314325" cy="106363"/>
            <a:chOff x="744" y="868"/>
            <a:chExt cx="250" cy="84"/>
          </a:xfrm>
        </p:grpSpPr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7EA6CF1B-016D-4FBC-B3DD-D983189C9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8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C53D0514-4C2B-4159-89E6-668F373E8C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8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0626" name="Group 146">
            <a:extLst>
              <a:ext uri="{FF2B5EF4-FFF2-40B4-BE49-F238E27FC236}">
                <a16:creationId xmlns:a16="http://schemas.microsoft.com/office/drawing/2014/main" id="{E4DE58C1-3A57-4D26-AABA-A822830D4075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3308350"/>
            <a:ext cx="217488" cy="104775"/>
            <a:chOff x="346" y="812"/>
            <a:chExt cx="173" cy="84"/>
          </a:xfrm>
        </p:grpSpPr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3A6A86C8-755C-463B-9109-C8015D83D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77965096-0BDC-4DE5-9BEB-5CBC1FBB09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0629" name="Group 149">
            <a:extLst>
              <a:ext uri="{FF2B5EF4-FFF2-40B4-BE49-F238E27FC236}">
                <a16:creationId xmlns:a16="http://schemas.microsoft.com/office/drawing/2014/main" id="{77D9AF6D-A047-428D-97F6-3FD7016D029F}"/>
              </a:ext>
            </a:extLst>
          </p:cNvPr>
          <p:cNvGrpSpPr>
            <a:grpSpLocks/>
          </p:cNvGrpSpPr>
          <p:nvPr/>
        </p:nvGrpSpPr>
        <p:grpSpPr bwMode="auto">
          <a:xfrm>
            <a:off x="7413625" y="3668713"/>
            <a:ext cx="314325" cy="104775"/>
            <a:chOff x="744" y="1095"/>
            <a:chExt cx="250" cy="84"/>
          </a:xfrm>
        </p:grpSpPr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957AF501-D395-497D-8CFF-A06D4A146E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1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E8634E76-542A-4498-9061-55315104FE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1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</p:grpSp>
      <p:grpSp>
        <p:nvGrpSpPr>
          <p:cNvPr id="20632" name="Group 152">
            <a:extLst>
              <a:ext uri="{FF2B5EF4-FFF2-40B4-BE49-F238E27FC236}">
                <a16:creationId xmlns:a16="http://schemas.microsoft.com/office/drawing/2014/main" id="{AD6631A8-D61C-4E10-A07B-6989F59E9D9A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270250"/>
            <a:ext cx="217487" cy="106363"/>
            <a:chOff x="346" y="1039"/>
            <a:chExt cx="173" cy="84"/>
          </a:xfrm>
        </p:grpSpPr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4C4DAAD8-115F-440E-BBAE-A90AB38121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03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580C7296-7049-48E0-A6EA-E255F893F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04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0635" name="Group 155">
            <a:extLst>
              <a:ext uri="{FF2B5EF4-FFF2-40B4-BE49-F238E27FC236}">
                <a16:creationId xmlns:a16="http://schemas.microsoft.com/office/drawing/2014/main" id="{4AAF5702-909C-4A21-9B9B-B4CF6502428A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4103688"/>
            <a:ext cx="314325" cy="104775"/>
            <a:chOff x="636" y="1284"/>
            <a:chExt cx="198" cy="66"/>
          </a:xfrm>
        </p:grpSpPr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D35A6C5E-7772-4DD8-9A19-3375BC9AB0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284"/>
              <a:ext cx="197" cy="6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80FC1AED-1080-43F3-A069-342B0820C6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285"/>
              <a:ext cx="197" cy="6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</p:grpSp>
      <p:grpSp>
        <p:nvGrpSpPr>
          <p:cNvPr id="20638" name="Group 158">
            <a:extLst>
              <a:ext uri="{FF2B5EF4-FFF2-40B4-BE49-F238E27FC236}">
                <a16:creationId xmlns:a16="http://schemas.microsoft.com/office/drawing/2014/main" id="{CD1558A4-25F8-4D5E-AA28-7234FD2F9A37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103688"/>
            <a:ext cx="217487" cy="106362"/>
            <a:chOff x="346" y="1353"/>
            <a:chExt cx="173" cy="84"/>
          </a:xfrm>
        </p:grpSpPr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C5C10E2B-28CF-411F-8FDB-52C8045BE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35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93B3B4E7-281D-42C8-8C2B-001A545DDA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35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0641" name="Group 161">
            <a:extLst>
              <a:ext uri="{FF2B5EF4-FFF2-40B4-BE49-F238E27FC236}">
                <a16:creationId xmlns:a16="http://schemas.microsoft.com/office/drawing/2014/main" id="{46AB8DF1-5861-43A5-98FB-F356EE145F0E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103688"/>
            <a:ext cx="312737" cy="104775"/>
            <a:chOff x="686" y="1662"/>
            <a:chExt cx="250" cy="84"/>
          </a:xfrm>
        </p:grpSpPr>
        <p:sp>
          <p:nvSpPr>
            <p:cNvPr id="20642" name="WordArt 162">
              <a:extLst>
                <a:ext uri="{FF2B5EF4-FFF2-40B4-BE49-F238E27FC236}">
                  <a16:creationId xmlns:a16="http://schemas.microsoft.com/office/drawing/2014/main" id="{427D7BB5-6A99-4BA5-AF85-D768599AD6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6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E1618EC4-1F9D-4536-8112-89B72C8AA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6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</p:grpSp>
      <p:grpSp>
        <p:nvGrpSpPr>
          <p:cNvPr id="20644" name="Group 164">
            <a:extLst>
              <a:ext uri="{FF2B5EF4-FFF2-40B4-BE49-F238E27FC236}">
                <a16:creationId xmlns:a16="http://schemas.microsoft.com/office/drawing/2014/main" id="{5089885A-FC0B-4327-8EC1-114325F36D7A}"/>
              </a:ext>
            </a:extLst>
          </p:cNvPr>
          <p:cNvGrpSpPr>
            <a:grpSpLocks/>
          </p:cNvGrpSpPr>
          <p:nvPr/>
        </p:nvGrpSpPr>
        <p:grpSpPr bwMode="auto">
          <a:xfrm>
            <a:off x="6831013" y="3668713"/>
            <a:ext cx="217487" cy="104775"/>
            <a:chOff x="232" y="1523"/>
            <a:chExt cx="173" cy="84"/>
          </a:xfrm>
        </p:grpSpPr>
        <p:sp>
          <p:nvSpPr>
            <p:cNvPr id="20645" name="WordArt 165">
              <a:extLst>
                <a:ext uri="{FF2B5EF4-FFF2-40B4-BE49-F238E27FC236}">
                  <a16:creationId xmlns:a16="http://schemas.microsoft.com/office/drawing/2014/main" id="{B5BBA058-BEE1-4379-A422-0F93C4B7DF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52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F163DC80-3218-4D4B-9947-8688829148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52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0647" name="Group 167">
            <a:extLst>
              <a:ext uri="{FF2B5EF4-FFF2-40B4-BE49-F238E27FC236}">
                <a16:creationId xmlns:a16="http://schemas.microsoft.com/office/drawing/2014/main" id="{6946C6A1-6ED0-4E1A-9B60-454BE0F329EA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4554538"/>
            <a:ext cx="274637" cy="133350"/>
            <a:chOff x="232" y="1750"/>
            <a:chExt cx="173" cy="84"/>
          </a:xfrm>
        </p:grpSpPr>
        <p:sp>
          <p:nvSpPr>
            <p:cNvPr id="20648" name="WordArt 168">
              <a:extLst>
                <a:ext uri="{FF2B5EF4-FFF2-40B4-BE49-F238E27FC236}">
                  <a16:creationId xmlns:a16="http://schemas.microsoft.com/office/drawing/2014/main" id="{DDB75561-5AFD-4217-B37C-3ED2ED632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75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D375A413-7213-4D3F-B4F4-A364956BE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75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</p:grpSp>
      <p:grpSp>
        <p:nvGrpSpPr>
          <p:cNvPr id="20650" name="Group 170">
            <a:extLst>
              <a:ext uri="{FF2B5EF4-FFF2-40B4-BE49-F238E27FC236}">
                <a16:creationId xmlns:a16="http://schemas.microsoft.com/office/drawing/2014/main" id="{AD0D7F5C-4D0D-49DC-B636-6E6E9ADE705F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4554538"/>
            <a:ext cx="396875" cy="133350"/>
            <a:chOff x="1004" y="2967"/>
            <a:chExt cx="250" cy="84"/>
          </a:xfrm>
        </p:grpSpPr>
        <p:sp>
          <p:nvSpPr>
            <p:cNvPr id="20651" name="WordArt 171">
              <a:extLst>
                <a:ext uri="{FF2B5EF4-FFF2-40B4-BE49-F238E27FC236}">
                  <a16:creationId xmlns:a16="http://schemas.microsoft.com/office/drawing/2014/main" id="{BA785CC6-5D80-4FCC-B6A6-7F426298BC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823449DC-9AE1-41BB-A5DE-0006ED461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</p:grpSp>
      <p:grpSp>
        <p:nvGrpSpPr>
          <p:cNvPr id="20653" name="Group 173">
            <a:extLst>
              <a:ext uri="{FF2B5EF4-FFF2-40B4-BE49-F238E27FC236}">
                <a16:creationId xmlns:a16="http://schemas.microsoft.com/office/drawing/2014/main" id="{7C66B303-80D2-4760-A25A-929E7BB7859B}"/>
              </a:ext>
            </a:extLst>
          </p:cNvPr>
          <p:cNvGrpSpPr>
            <a:grpSpLocks/>
          </p:cNvGrpSpPr>
          <p:nvPr/>
        </p:nvGrpSpPr>
        <p:grpSpPr bwMode="auto">
          <a:xfrm>
            <a:off x="6289675" y="8783638"/>
            <a:ext cx="396875" cy="133350"/>
            <a:chOff x="946" y="3220"/>
            <a:chExt cx="250" cy="84"/>
          </a:xfrm>
        </p:grpSpPr>
        <p:sp>
          <p:nvSpPr>
            <p:cNvPr id="20654" name="WordArt 174">
              <a:extLst>
                <a:ext uri="{FF2B5EF4-FFF2-40B4-BE49-F238E27FC236}">
                  <a16:creationId xmlns:a16="http://schemas.microsoft.com/office/drawing/2014/main" id="{E5023D36-35E1-4D64-BE4C-DAEF0B85E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2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01E0FC1C-4063-484D-BA6C-989841093E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2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</p:grpSp>
      <p:grpSp>
        <p:nvGrpSpPr>
          <p:cNvPr id="20656" name="Group 176">
            <a:extLst>
              <a:ext uri="{FF2B5EF4-FFF2-40B4-BE49-F238E27FC236}">
                <a16:creationId xmlns:a16="http://schemas.microsoft.com/office/drawing/2014/main" id="{72EB083E-D867-44DA-9D78-6E7C8FA93071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8513763"/>
            <a:ext cx="396875" cy="133350"/>
            <a:chOff x="946" y="3447"/>
            <a:chExt cx="250" cy="84"/>
          </a:xfrm>
        </p:grpSpPr>
        <p:sp>
          <p:nvSpPr>
            <p:cNvPr id="20657" name="WordArt 177">
              <a:extLst>
                <a:ext uri="{FF2B5EF4-FFF2-40B4-BE49-F238E27FC236}">
                  <a16:creationId xmlns:a16="http://schemas.microsoft.com/office/drawing/2014/main" id="{E888A459-0577-4E1F-A875-6F05D39694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4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  <p:sp>
          <p:nvSpPr>
            <p:cNvPr id="20658" name="WordArt 178">
              <a:extLst>
                <a:ext uri="{FF2B5EF4-FFF2-40B4-BE49-F238E27FC236}">
                  <a16:creationId xmlns:a16="http://schemas.microsoft.com/office/drawing/2014/main" id="{7C9C6E5B-F0BC-427F-9510-6E72850223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4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</p:grpSp>
      <p:grpSp>
        <p:nvGrpSpPr>
          <p:cNvPr id="20659" name="Group 179">
            <a:extLst>
              <a:ext uri="{FF2B5EF4-FFF2-40B4-BE49-F238E27FC236}">
                <a16:creationId xmlns:a16="http://schemas.microsoft.com/office/drawing/2014/main" id="{DF3D7930-8821-4AB2-8CFC-DC680B2A04D5}"/>
              </a:ext>
            </a:extLst>
          </p:cNvPr>
          <p:cNvGrpSpPr>
            <a:grpSpLocks/>
          </p:cNvGrpSpPr>
          <p:nvPr/>
        </p:nvGrpSpPr>
        <p:grpSpPr bwMode="auto">
          <a:xfrm>
            <a:off x="5464175" y="5880100"/>
            <a:ext cx="396875" cy="133350"/>
            <a:chOff x="946" y="3761"/>
            <a:chExt cx="250" cy="84"/>
          </a:xfrm>
        </p:grpSpPr>
        <p:sp>
          <p:nvSpPr>
            <p:cNvPr id="20660" name="WordArt 180">
              <a:extLst>
                <a:ext uri="{FF2B5EF4-FFF2-40B4-BE49-F238E27FC236}">
                  <a16:creationId xmlns:a16="http://schemas.microsoft.com/office/drawing/2014/main" id="{348009FA-2D2D-4D1A-B9F7-E81149B400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7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  <p:sp>
          <p:nvSpPr>
            <p:cNvPr id="20661" name="WordArt 181">
              <a:extLst>
                <a:ext uri="{FF2B5EF4-FFF2-40B4-BE49-F238E27FC236}">
                  <a16:creationId xmlns:a16="http://schemas.microsoft.com/office/drawing/2014/main" id="{1465BD45-E84E-4D47-980A-56210D286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7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</p:grpSp>
      <p:grpSp>
        <p:nvGrpSpPr>
          <p:cNvPr id="20662" name="Group 182">
            <a:extLst>
              <a:ext uri="{FF2B5EF4-FFF2-40B4-BE49-F238E27FC236}">
                <a16:creationId xmlns:a16="http://schemas.microsoft.com/office/drawing/2014/main" id="{9972084B-6838-4794-9875-1DD757FAF296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2663825"/>
            <a:ext cx="396875" cy="133350"/>
            <a:chOff x="913" y="3904"/>
            <a:chExt cx="250" cy="84"/>
          </a:xfrm>
        </p:grpSpPr>
        <p:sp>
          <p:nvSpPr>
            <p:cNvPr id="20663" name="WordArt 183">
              <a:extLst>
                <a:ext uri="{FF2B5EF4-FFF2-40B4-BE49-F238E27FC236}">
                  <a16:creationId xmlns:a16="http://schemas.microsoft.com/office/drawing/2014/main" id="{1DBAA684-01B1-42B5-8063-306D3F12F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  <p:sp>
          <p:nvSpPr>
            <p:cNvPr id="20664" name="WordArt 184">
              <a:extLst>
                <a:ext uri="{FF2B5EF4-FFF2-40B4-BE49-F238E27FC236}">
                  <a16:creationId xmlns:a16="http://schemas.microsoft.com/office/drawing/2014/main" id="{2EF1DA13-CCD1-470D-A7A7-CE5D9F5A6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</p:grpSp>
      <p:grpSp>
        <p:nvGrpSpPr>
          <p:cNvPr id="20665" name="Group 185">
            <a:extLst>
              <a:ext uri="{FF2B5EF4-FFF2-40B4-BE49-F238E27FC236}">
                <a16:creationId xmlns:a16="http://schemas.microsoft.com/office/drawing/2014/main" id="{F62DAFD1-11EA-41FD-B1B6-26C7CBB31E5C}"/>
              </a:ext>
            </a:extLst>
          </p:cNvPr>
          <p:cNvGrpSpPr>
            <a:grpSpLocks/>
          </p:cNvGrpSpPr>
          <p:nvPr/>
        </p:nvGrpSpPr>
        <p:grpSpPr bwMode="auto">
          <a:xfrm>
            <a:off x="6950075" y="3944938"/>
            <a:ext cx="395288" cy="133350"/>
            <a:chOff x="3012" y="2967"/>
            <a:chExt cx="249" cy="84"/>
          </a:xfrm>
        </p:grpSpPr>
        <p:sp>
          <p:nvSpPr>
            <p:cNvPr id="20666" name="WordArt 186">
              <a:extLst>
                <a:ext uri="{FF2B5EF4-FFF2-40B4-BE49-F238E27FC236}">
                  <a16:creationId xmlns:a16="http://schemas.microsoft.com/office/drawing/2014/main" id="{F9D692C6-0EA2-4300-A3D5-3D5DDD1A0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  <p:sp>
          <p:nvSpPr>
            <p:cNvPr id="20667" name="WordArt 187">
              <a:extLst>
                <a:ext uri="{FF2B5EF4-FFF2-40B4-BE49-F238E27FC236}">
                  <a16:creationId xmlns:a16="http://schemas.microsoft.com/office/drawing/2014/main" id="{5814811C-36E7-428D-8F7D-05BEEFCB0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0" name="Group 6">
            <a:extLst>
              <a:ext uri="{FF2B5EF4-FFF2-40B4-BE49-F238E27FC236}">
                <a16:creationId xmlns:a16="http://schemas.microsoft.com/office/drawing/2014/main" id="{9A6212F6-B2BD-4649-BEA6-5903B1D5472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09550"/>
            <a:ext cx="9136063" cy="9271000"/>
            <a:chOff x="1112" y="132"/>
            <a:chExt cx="5755" cy="5840"/>
          </a:xfrm>
        </p:grpSpPr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2611781F-3A03-42D4-9416-C0FABD67F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784"/>
              <a:ext cx="993" cy="1757"/>
            </a:xfrm>
            <a:custGeom>
              <a:avLst/>
              <a:gdLst>
                <a:gd name="T0" fmla="*/ 510 w 992"/>
                <a:gd name="T1" fmla="*/ 284 h 1758"/>
                <a:gd name="T2" fmla="*/ 142 w 992"/>
                <a:gd name="T3" fmla="*/ 823 h 1758"/>
                <a:gd name="T4" fmla="*/ 85 w 992"/>
                <a:gd name="T5" fmla="*/ 1049 h 1758"/>
                <a:gd name="T6" fmla="*/ 114 w 992"/>
                <a:gd name="T7" fmla="*/ 1191 h 1758"/>
                <a:gd name="T8" fmla="*/ 170 w 992"/>
                <a:gd name="T9" fmla="*/ 1219 h 1758"/>
                <a:gd name="T10" fmla="*/ 199 w 992"/>
                <a:gd name="T11" fmla="*/ 1078 h 1758"/>
                <a:gd name="T12" fmla="*/ 312 w 992"/>
                <a:gd name="T13" fmla="*/ 1106 h 1758"/>
                <a:gd name="T14" fmla="*/ 369 w 992"/>
                <a:gd name="T15" fmla="*/ 1219 h 1758"/>
                <a:gd name="T16" fmla="*/ 255 w 992"/>
                <a:gd name="T17" fmla="*/ 1333 h 1758"/>
                <a:gd name="T18" fmla="*/ 227 w 992"/>
                <a:gd name="T19" fmla="*/ 1475 h 1758"/>
                <a:gd name="T20" fmla="*/ 199 w 992"/>
                <a:gd name="T21" fmla="*/ 1588 h 1758"/>
                <a:gd name="T22" fmla="*/ 57 w 992"/>
                <a:gd name="T23" fmla="*/ 1645 h 1758"/>
                <a:gd name="T24" fmla="*/ 0 w 992"/>
                <a:gd name="T25" fmla="*/ 1701 h 1758"/>
                <a:gd name="T26" fmla="*/ 170 w 992"/>
                <a:gd name="T27" fmla="*/ 1758 h 1758"/>
                <a:gd name="T28" fmla="*/ 284 w 992"/>
                <a:gd name="T29" fmla="*/ 1673 h 1758"/>
                <a:gd name="T30" fmla="*/ 397 w 992"/>
                <a:gd name="T31" fmla="*/ 1673 h 1758"/>
                <a:gd name="T32" fmla="*/ 794 w 992"/>
                <a:gd name="T33" fmla="*/ 1390 h 1758"/>
                <a:gd name="T34" fmla="*/ 794 w 992"/>
                <a:gd name="T35" fmla="*/ 1219 h 1758"/>
                <a:gd name="T36" fmla="*/ 964 w 992"/>
                <a:gd name="T37" fmla="*/ 993 h 1758"/>
                <a:gd name="T38" fmla="*/ 992 w 992"/>
                <a:gd name="T39" fmla="*/ 851 h 1758"/>
                <a:gd name="T40" fmla="*/ 936 w 992"/>
                <a:gd name="T41" fmla="*/ 794 h 1758"/>
                <a:gd name="T42" fmla="*/ 794 w 992"/>
                <a:gd name="T43" fmla="*/ 879 h 1758"/>
                <a:gd name="T44" fmla="*/ 681 w 992"/>
                <a:gd name="T45" fmla="*/ 879 h 1758"/>
                <a:gd name="T46" fmla="*/ 624 w 992"/>
                <a:gd name="T47" fmla="*/ 794 h 1758"/>
                <a:gd name="T48" fmla="*/ 681 w 992"/>
                <a:gd name="T49" fmla="*/ 539 h 1758"/>
                <a:gd name="T50" fmla="*/ 766 w 992"/>
                <a:gd name="T51" fmla="*/ 397 h 1758"/>
                <a:gd name="T52" fmla="*/ 794 w 992"/>
                <a:gd name="T53" fmla="*/ 256 h 1758"/>
                <a:gd name="T54" fmla="*/ 794 w 992"/>
                <a:gd name="T55" fmla="*/ 114 h 1758"/>
                <a:gd name="T56" fmla="*/ 851 w 992"/>
                <a:gd name="T57" fmla="*/ 57 h 1758"/>
                <a:gd name="T58" fmla="*/ 794 w 992"/>
                <a:gd name="T59" fmla="*/ 0 h 1758"/>
                <a:gd name="T60" fmla="*/ 652 w 992"/>
                <a:gd name="T61" fmla="*/ 57 h 1758"/>
                <a:gd name="T62" fmla="*/ 624 w 992"/>
                <a:gd name="T63" fmla="*/ 256 h 1758"/>
                <a:gd name="T64" fmla="*/ 510 w 992"/>
                <a:gd name="T65" fmla="*/ 28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758">
                  <a:moveTo>
                    <a:pt x="510" y="284"/>
                  </a:moveTo>
                  <a:lnTo>
                    <a:pt x="142" y="823"/>
                  </a:lnTo>
                  <a:lnTo>
                    <a:pt x="85" y="1049"/>
                  </a:lnTo>
                  <a:lnTo>
                    <a:pt x="114" y="1191"/>
                  </a:lnTo>
                  <a:lnTo>
                    <a:pt x="170" y="1219"/>
                  </a:lnTo>
                  <a:lnTo>
                    <a:pt x="199" y="1078"/>
                  </a:lnTo>
                  <a:lnTo>
                    <a:pt x="312" y="1106"/>
                  </a:lnTo>
                  <a:lnTo>
                    <a:pt x="369" y="1219"/>
                  </a:lnTo>
                  <a:lnTo>
                    <a:pt x="255" y="1333"/>
                  </a:lnTo>
                  <a:lnTo>
                    <a:pt x="227" y="1475"/>
                  </a:lnTo>
                  <a:lnTo>
                    <a:pt x="199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170" y="1758"/>
                  </a:lnTo>
                  <a:lnTo>
                    <a:pt x="284" y="1673"/>
                  </a:lnTo>
                  <a:lnTo>
                    <a:pt x="397" y="1673"/>
                  </a:lnTo>
                  <a:lnTo>
                    <a:pt x="794" y="1390"/>
                  </a:lnTo>
                  <a:lnTo>
                    <a:pt x="794" y="1219"/>
                  </a:lnTo>
                  <a:lnTo>
                    <a:pt x="964" y="993"/>
                  </a:lnTo>
                  <a:lnTo>
                    <a:pt x="992" y="851"/>
                  </a:lnTo>
                  <a:lnTo>
                    <a:pt x="936" y="794"/>
                  </a:lnTo>
                  <a:lnTo>
                    <a:pt x="794" y="879"/>
                  </a:lnTo>
                  <a:lnTo>
                    <a:pt x="681" y="879"/>
                  </a:lnTo>
                  <a:lnTo>
                    <a:pt x="624" y="794"/>
                  </a:lnTo>
                  <a:lnTo>
                    <a:pt x="681" y="539"/>
                  </a:lnTo>
                  <a:lnTo>
                    <a:pt x="766" y="397"/>
                  </a:lnTo>
                  <a:lnTo>
                    <a:pt x="794" y="256"/>
                  </a:lnTo>
                  <a:lnTo>
                    <a:pt x="794" y="114"/>
                  </a:lnTo>
                  <a:lnTo>
                    <a:pt x="851" y="57"/>
                  </a:lnTo>
                  <a:lnTo>
                    <a:pt x="794" y="0"/>
                  </a:lnTo>
                  <a:lnTo>
                    <a:pt x="652" y="57"/>
                  </a:lnTo>
                  <a:lnTo>
                    <a:pt x="624" y="256"/>
                  </a:lnTo>
                  <a:lnTo>
                    <a:pt x="51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77AF3CB4-6E6F-4CCF-B57B-E83613CC3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2826"/>
              <a:ext cx="170" cy="141"/>
            </a:xfrm>
            <a:custGeom>
              <a:avLst/>
              <a:gdLst>
                <a:gd name="T0" fmla="*/ 29 w 170"/>
                <a:gd name="T1" fmla="*/ 0 h 141"/>
                <a:gd name="T2" fmla="*/ 0 w 170"/>
                <a:gd name="T3" fmla="*/ 28 h 141"/>
                <a:gd name="T4" fmla="*/ 29 w 170"/>
                <a:gd name="T5" fmla="*/ 56 h 141"/>
                <a:gd name="T6" fmla="*/ 0 w 170"/>
                <a:gd name="T7" fmla="*/ 85 h 141"/>
                <a:gd name="T8" fmla="*/ 0 w 170"/>
                <a:gd name="T9" fmla="*/ 113 h 141"/>
                <a:gd name="T10" fmla="*/ 85 w 170"/>
                <a:gd name="T11" fmla="*/ 141 h 141"/>
                <a:gd name="T12" fmla="*/ 114 w 170"/>
                <a:gd name="T13" fmla="*/ 113 h 141"/>
                <a:gd name="T14" fmla="*/ 170 w 170"/>
                <a:gd name="T15" fmla="*/ 141 h 141"/>
                <a:gd name="T16" fmla="*/ 170 w 170"/>
                <a:gd name="T17" fmla="*/ 113 h 141"/>
                <a:gd name="T18" fmla="*/ 170 w 170"/>
                <a:gd name="T19" fmla="*/ 56 h 141"/>
                <a:gd name="T20" fmla="*/ 142 w 170"/>
                <a:gd name="T21" fmla="*/ 28 h 141"/>
                <a:gd name="T22" fmla="*/ 29 w 170"/>
                <a:gd name="T2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41">
                  <a:moveTo>
                    <a:pt x="29" y="0"/>
                  </a:moveTo>
                  <a:lnTo>
                    <a:pt x="0" y="28"/>
                  </a:lnTo>
                  <a:lnTo>
                    <a:pt x="29" y="56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60387EEF-E350-4DA8-B5BC-6E47B9836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69"/>
              <a:ext cx="482" cy="425"/>
            </a:xfrm>
            <a:custGeom>
              <a:avLst/>
              <a:gdLst>
                <a:gd name="T0" fmla="*/ 312 w 482"/>
                <a:gd name="T1" fmla="*/ 0 h 425"/>
                <a:gd name="T2" fmla="*/ 312 w 482"/>
                <a:gd name="T3" fmla="*/ 57 h 425"/>
                <a:gd name="T4" fmla="*/ 255 w 482"/>
                <a:gd name="T5" fmla="*/ 57 h 425"/>
                <a:gd name="T6" fmla="*/ 227 w 482"/>
                <a:gd name="T7" fmla="*/ 57 h 425"/>
                <a:gd name="T8" fmla="*/ 170 w 482"/>
                <a:gd name="T9" fmla="*/ 85 h 425"/>
                <a:gd name="T10" fmla="*/ 198 w 482"/>
                <a:gd name="T11" fmla="*/ 113 h 425"/>
                <a:gd name="T12" fmla="*/ 198 w 482"/>
                <a:gd name="T13" fmla="*/ 198 h 425"/>
                <a:gd name="T14" fmla="*/ 142 w 482"/>
                <a:gd name="T15" fmla="*/ 170 h 425"/>
                <a:gd name="T16" fmla="*/ 113 w 482"/>
                <a:gd name="T17" fmla="*/ 198 h 425"/>
                <a:gd name="T18" fmla="*/ 28 w 482"/>
                <a:gd name="T19" fmla="*/ 170 h 425"/>
                <a:gd name="T20" fmla="*/ 0 w 482"/>
                <a:gd name="T21" fmla="*/ 227 h 425"/>
                <a:gd name="T22" fmla="*/ 28 w 482"/>
                <a:gd name="T23" fmla="*/ 312 h 425"/>
                <a:gd name="T24" fmla="*/ 85 w 482"/>
                <a:gd name="T25" fmla="*/ 283 h 425"/>
                <a:gd name="T26" fmla="*/ 113 w 482"/>
                <a:gd name="T27" fmla="*/ 368 h 425"/>
                <a:gd name="T28" fmla="*/ 85 w 482"/>
                <a:gd name="T29" fmla="*/ 397 h 425"/>
                <a:gd name="T30" fmla="*/ 113 w 482"/>
                <a:gd name="T31" fmla="*/ 425 h 425"/>
                <a:gd name="T32" fmla="*/ 142 w 482"/>
                <a:gd name="T33" fmla="*/ 397 h 425"/>
                <a:gd name="T34" fmla="*/ 227 w 482"/>
                <a:gd name="T35" fmla="*/ 368 h 425"/>
                <a:gd name="T36" fmla="*/ 369 w 482"/>
                <a:gd name="T37" fmla="*/ 312 h 425"/>
                <a:gd name="T38" fmla="*/ 340 w 482"/>
                <a:gd name="T39" fmla="*/ 283 h 425"/>
                <a:gd name="T40" fmla="*/ 340 w 482"/>
                <a:gd name="T41" fmla="*/ 255 h 425"/>
                <a:gd name="T42" fmla="*/ 369 w 482"/>
                <a:gd name="T43" fmla="*/ 255 h 425"/>
                <a:gd name="T44" fmla="*/ 425 w 482"/>
                <a:gd name="T45" fmla="*/ 255 h 425"/>
                <a:gd name="T46" fmla="*/ 425 w 482"/>
                <a:gd name="T47" fmla="*/ 170 h 425"/>
                <a:gd name="T48" fmla="*/ 482 w 482"/>
                <a:gd name="T49" fmla="*/ 170 h 425"/>
                <a:gd name="T50" fmla="*/ 454 w 482"/>
                <a:gd name="T51" fmla="*/ 142 h 425"/>
                <a:gd name="T52" fmla="*/ 425 w 482"/>
                <a:gd name="T53" fmla="*/ 142 h 425"/>
                <a:gd name="T54" fmla="*/ 454 w 482"/>
                <a:gd name="T55" fmla="*/ 113 h 425"/>
                <a:gd name="T56" fmla="*/ 425 w 482"/>
                <a:gd name="T57" fmla="*/ 85 h 425"/>
                <a:gd name="T58" fmla="*/ 397 w 482"/>
                <a:gd name="T59" fmla="*/ 85 h 425"/>
                <a:gd name="T60" fmla="*/ 397 w 482"/>
                <a:gd name="T61" fmla="*/ 28 h 425"/>
                <a:gd name="T62" fmla="*/ 369 w 482"/>
                <a:gd name="T63" fmla="*/ 28 h 425"/>
                <a:gd name="T64" fmla="*/ 369 w 482"/>
                <a:gd name="T65" fmla="*/ 0 h 425"/>
                <a:gd name="T66" fmla="*/ 312 w 482"/>
                <a:gd name="T6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425">
                  <a:moveTo>
                    <a:pt x="312" y="0"/>
                  </a:moveTo>
                  <a:lnTo>
                    <a:pt x="312" y="57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113"/>
                  </a:lnTo>
                  <a:lnTo>
                    <a:pt x="198" y="198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85" y="283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113" y="425"/>
                  </a:lnTo>
                  <a:lnTo>
                    <a:pt x="142" y="397"/>
                  </a:lnTo>
                  <a:lnTo>
                    <a:pt x="227" y="368"/>
                  </a:lnTo>
                  <a:lnTo>
                    <a:pt x="369" y="312"/>
                  </a:lnTo>
                  <a:lnTo>
                    <a:pt x="340" y="283"/>
                  </a:lnTo>
                  <a:lnTo>
                    <a:pt x="340" y="255"/>
                  </a:lnTo>
                  <a:lnTo>
                    <a:pt x="369" y="255"/>
                  </a:lnTo>
                  <a:lnTo>
                    <a:pt x="425" y="255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25" y="142"/>
                  </a:lnTo>
                  <a:lnTo>
                    <a:pt x="454" y="113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60B1DDD3-CED9-4D71-A014-9F791B4D4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854"/>
              <a:ext cx="1219" cy="1531"/>
            </a:xfrm>
            <a:custGeom>
              <a:avLst/>
              <a:gdLst>
                <a:gd name="T0" fmla="*/ 426 w 1219"/>
                <a:gd name="T1" fmla="*/ 28 h 1531"/>
                <a:gd name="T2" fmla="*/ 397 w 1219"/>
                <a:gd name="T3" fmla="*/ 85 h 1531"/>
                <a:gd name="T4" fmla="*/ 397 w 1219"/>
                <a:gd name="T5" fmla="*/ 227 h 1531"/>
                <a:gd name="T6" fmla="*/ 482 w 1219"/>
                <a:gd name="T7" fmla="*/ 283 h 1531"/>
                <a:gd name="T8" fmla="*/ 482 w 1219"/>
                <a:gd name="T9" fmla="*/ 340 h 1531"/>
                <a:gd name="T10" fmla="*/ 596 w 1219"/>
                <a:gd name="T11" fmla="*/ 283 h 1531"/>
                <a:gd name="T12" fmla="*/ 567 w 1219"/>
                <a:gd name="T13" fmla="*/ 368 h 1531"/>
                <a:gd name="T14" fmla="*/ 596 w 1219"/>
                <a:gd name="T15" fmla="*/ 510 h 1531"/>
                <a:gd name="T16" fmla="*/ 624 w 1219"/>
                <a:gd name="T17" fmla="*/ 652 h 1531"/>
                <a:gd name="T18" fmla="*/ 652 w 1219"/>
                <a:gd name="T19" fmla="*/ 680 h 1531"/>
                <a:gd name="T20" fmla="*/ 738 w 1219"/>
                <a:gd name="T21" fmla="*/ 709 h 1531"/>
                <a:gd name="T22" fmla="*/ 823 w 1219"/>
                <a:gd name="T23" fmla="*/ 737 h 1531"/>
                <a:gd name="T24" fmla="*/ 851 w 1219"/>
                <a:gd name="T25" fmla="*/ 652 h 1531"/>
                <a:gd name="T26" fmla="*/ 879 w 1219"/>
                <a:gd name="T27" fmla="*/ 652 h 1531"/>
                <a:gd name="T28" fmla="*/ 964 w 1219"/>
                <a:gd name="T29" fmla="*/ 567 h 1531"/>
                <a:gd name="T30" fmla="*/ 1106 w 1219"/>
                <a:gd name="T31" fmla="*/ 567 h 1531"/>
                <a:gd name="T32" fmla="*/ 1163 w 1219"/>
                <a:gd name="T33" fmla="*/ 595 h 1531"/>
                <a:gd name="T34" fmla="*/ 1163 w 1219"/>
                <a:gd name="T35" fmla="*/ 652 h 1531"/>
                <a:gd name="T36" fmla="*/ 1134 w 1219"/>
                <a:gd name="T37" fmla="*/ 737 h 1531"/>
                <a:gd name="T38" fmla="*/ 1219 w 1219"/>
                <a:gd name="T39" fmla="*/ 907 h 1531"/>
                <a:gd name="T40" fmla="*/ 1163 w 1219"/>
                <a:gd name="T41" fmla="*/ 935 h 1531"/>
                <a:gd name="T42" fmla="*/ 1049 w 1219"/>
                <a:gd name="T43" fmla="*/ 935 h 1531"/>
                <a:gd name="T44" fmla="*/ 1021 w 1219"/>
                <a:gd name="T45" fmla="*/ 992 h 1531"/>
                <a:gd name="T46" fmla="*/ 936 w 1219"/>
                <a:gd name="T47" fmla="*/ 992 h 1531"/>
                <a:gd name="T48" fmla="*/ 879 w 1219"/>
                <a:gd name="T49" fmla="*/ 1077 h 1531"/>
                <a:gd name="T50" fmla="*/ 794 w 1219"/>
                <a:gd name="T51" fmla="*/ 1077 h 1531"/>
                <a:gd name="T52" fmla="*/ 738 w 1219"/>
                <a:gd name="T53" fmla="*/ 1162 h 1531"/>
                <a:gd name="T54" fmla="*/ 738 w 1219"/>
                <a:gd name="T55" fmla="*/ 1304 h 1531"/>
                <a:gd name="T56" fmla="*/ 681 w 1219"/>
                <a:gd name="T57" fmla="*/ 1304 h 1531"/>
                <a:gd name="T58" fmla="*/ 596 w 1219"/>
                <a:gd name="T59" fmla="*/ 1162 h 1531"/>
                <a:gd name="T60" fmla="*/ 482 w 1219"/>
                <a:gd name="T61" fmla="*/ 1191 h 1531"/>
                <a:gd name="T62" fmla="*/ 454 w 1219"/>
                <a:gd name="T63" fmla="*/ 1134 h 1531"/>
                <a:gd name="T64" fmla="*/ 312 w 1219"/>
                <a:gd name="T65" fmla="*/ 1049 h 1531"/>
                <a:gd name="T66" fmla="*/ 284 w 1219"/>
                <a:gd name="T67" fmla="*/ 1276 h 1531"/>
                <a:gd name="T68" fmla="*/ 256 w 1219"/>
                <a:gd name="T69" fmla="*/ 1417 h 1531"/>
                <a:gd name="T70" fmla="*/ 86 w 1219"/>
                <a:gd name="T71" fmla="*/ 1502 h 1531"/>
                <a:gd name="T72" fmla="*/ 0 w 1219"/>
                <a:gd name="T73" fmla="*/ 1361 h 1531"/>
                <a:gd name="T74" fmla="*/ 29 w 1219"/>
                <a:gd name="T75" fmla="*/ 1276 h 1531"/>
                <a:gd name="T76" fmla="*/ 86 w 1219"/>
                <a:gd name="T77" fmla="*/ 1191 h 1531"/>
                <a:gd name="T78" fmla="*/ 142 w 1219"/>
                <a:gd name="T79" fmla="*/ 1134 h 1531"/>
                <a:gd name="T80" fmla="*/ 114 w 1219"/>
                <a:gd name="T81" fmla="*/ 964 h 1531"/>
                <a:gd name="T82" fmla="*/ 114 w 1219"/>
                <a:gd name="T83" fmla="*/ 850 h 1531"/>
                <a:gd name="T84" fmla="*/ 227 w 1219"/>
                <a:gd name="T85" fmla="*/ 709 h 1531"/>
                <a:gd name="T86" fmla="*/ 312 w 1219"/>
                <a:gd name="T87" fmla="*/ 567 h 1531"/>
                <a:gd name="T88" fmla="*/ 256 w 1219"/>
                <a:gd name="T89" fmla="*/ 482 h 1531"/>
                <a:gd name="T90" fmla="*/ 284 w 1219"/>
                <a:gd name="T91" fmla="*/ 312 h 1531"/>
                <a:gd name="T92" fmla="*/ 397 w 1219"/>
                <a:gd name="T9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1531">
                  <a:moveTo>
                    <a:pt x="397" y="0"/>
                  </a:moveTo>
                  <a:lnTo>
                    <a:pt x="426" y="28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397" y="227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54" y="312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567" y="425"/>
                  </a:lnTo>
                  <a:lnTo>
                    <a:pt x="596" y="510"/>
                  </a:lnTo>
                  <a:lnTo>
                    <a:pt x="596" y="567"/>
                  </a:lnTo>
                  <a:lnTo>
                    <a:pt x="624" y="652"/>
                  </a:lnTo>
                  <a:lnTo>
                    <a:pt x="681" y="624"/>
                  </a:lnTo>
                  <a:lnTo>
                    <a:pt x="652" y="680"/>
                  </a:lnTo>
                  <a:lnTo>
                    <a:pt x="709" y="709"/>
                  </a:lnTo>
                  <a:lnTo>
                    <a:pt x="738" y="709"/>
                  </a:lnTo>
                  <a:lnTo>
                    <a:pt x="766" y="765"/>
                  </a:lnTo>
                  <a:lnTo>
                    <a:pt x="823" y="737"/>
                  </a:lnTo>
                  <a:lnTo>
                    <a:pt x="794" y="709"/>
                  </a:lnTo>
                  <a:lnTo>
                    <a:pt x="851" y="652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1021" y="595"/>
                  </a:lnTo>
                  <a:lnTo>
                    <a:pt x="1106" y="567"/>
                  </a:lnTo>
                  <a:lnTo>
                    <a:pt x="1106" y="595"/>
                  </a:lnTo>
                  <a:lnTo>
                    <a:pt x="1163" y="595"/>
                  </a:lnTo>
                  <a:lnTo>
                    <a:pt x="1191" y="624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134" y="737"/>
                  </a:lnTo>
                  <a:lnTo>
                    <a:pt x="1134" y="822"/>
                  </a:lnTo>
                  <a:lnTo>
                    <a:pt x="1219" y="907"/>
                  </a:lnTo>
                  <a:lnTo>
                    <a:pt x="1219" y="935"/>
                  </a:lnTo>
                  <a:lnTo>
                    <a:pt x="1163" y="935"/>
                  </a:lnTo>
                  <a:lnTo>
                    <a:pt x="1134" y="964"/>
                  </a:lnTo>
                  <a:lnTo>
                    <a:pt x="1049" y="935"/>
                  </a:lnTo>
                  <a:lnTo>
                    <a:pt x="1021" y="964"/>
                  </a:lnTo>
                  <a:lnTo>
                    <a:pt x="1021" y="992"/>
                  </a:lnTo>
                  <a:lnTo>
                    <a:pt x="993" y="992"/>
                  </a:lnTo>
                  <a:lnTo>
                    <a:pt x="936" y="992"/>
                  </a:lnTo>
                  <a:lnTo>
                    <a:pt x="936" y="1049"/>
                  </a:lnTo>
                  <a:lnTo>
                    <a:pt x="879" y="1077"/>
                  </a:lnTo>
                  <a:lnTo>
                    <a:pt x="823" y="1020"/>
                  </a:lnTo>
                  <a:lnTo>
                    <a:pt x="794" y="1077"/>
                  </a:lnTo>
                  <a:lnTo>
                    <a:pt x="823" y="1134"/>
                  </a:lnTo>
                  <a:lnTo>
                    <a:pt x="738" y="1162"/>
                  </a:lnTo>
                  <a:lnTo>
                    <a:pt x="738" y="1219"/>
                  </a:lnTo>
                  <a:lnTo>
                    <a:pt x="738" y="1304"/>
                  </a:lnTo>
                  <a:lnTo>
                    <a:pt x="681" y="1332"/>
                  </a:lnTo>
                  <a:lnTo>
                    <a:pt x="681" y="1304"/>
                  </a:lnTo>
                  <a:lnTo>
                    <a:pt x="567" y="1247"/>
                  </a:lnTo>
                  <a:lnTo>
                    <a:pt x="596" y="1162"/>
                  </a:lnTo>
                  <a:lnTo>
                    <a:pt x="567" y="1134"/>
                  </a:lnTo>
                  <a:lnTo>
                    <a:pt x="482" y="1191"/>
                  </a:lnTo>
                  <a:lnTo>
                    <a:pt x="454" y="1162"/>
                  </a:lnTo>
                  <a:lnTo>
                    <a:pt x="454" y="1134"/>
                  </a:lnTo>
                  <a:lnTo>
                    <a:pt x="397" y="1049"/>
                  </a:lnTo>
                  <a:lnTo>
                    <a:pt x="312" y="1049"/>
                  </a:lnTo>
                  <a:lnTo>
                    <a:pt x="284" y="1134"/>
                  </a:lnTo>
                  <a:lnTo>
                    <a:pt x="284" y="1276"/>
                  </a:lnTo>
                  <a:lnTo>
                    <a:pt x="256" y="1361"/>
                  </a:lnTo>
                  <a:lnTo>
                    <a:pt x="256" y="1417"/>
                  </a:lnTo>
                  <a:lnTo>
                    <a:pt x="199" y="1531"/>
                  </a:lnTo>
                  <a:lnTo>
                    <a:pt x="86" y="1502"/>
                  </a:lnTo>
                  <a:lnTo>
                    <a:pt x="57" y="1417"/>
                  </a:lnTo>
                  <a:lnTo>
                    <a:pt x="0" y="1361"/>
                  </a:lnTo>
                  <a:lnTo>
                    <a:pt x="0" y="1304"/>
                  </a:lnTo>
                  <a:lnTo>
                    <a:pt x="29" y="1276"/>
                  </a:lnTo>
                  <a:lnTo>
                    <a:pt x="29" y="1219"/>
                  </a:lnTo>
                  <a:lnTo>
                    <a:pt x="86" y="1191"/>
                  </a:lnTo>
                  <a:lnTo>
                    <a:pt x="86" y="1162"/>
                  </a:lnTo>
                  <a:lnTo>
                    <a:pt x="142" y="1134"/>
                  </a:lnTo>
                  <a:lnTo>
                    <a:pt x="199" y="1020"/>
                  </a:lnTo>
                  <a:lnTo>
                    <a:pt x="114" y="964"/>
                  </a:lnTo>
                  <a:lnTo>
                    <a:pt x="86" y="879"/>
                  </a:lnTo>
                  <a:lnTo>
                    <a:pt x="114" y="850"/>
                  </a:lnTo>
                  <a:lnTo>
                    <a:pt x="171" y="709"/>
                  </a:lnTo>
                  <a:lnTo>
                    <a:pt x="227" y="709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227" y="510"/>
                  </a:lnTo>
                  <a:lnTo>
                    <a:pt x="256" y="482"/>
                  </a:lnTo>
                  <a:lnTo>
                    <a:pt x="171" y="425"/>
                  </a:lnTo>
                  <a:lnTo>
                    <a:pt x="284" y="312"/>
                  </a:lnTo>
                  <a:lnTo>
                    <a:pt x="341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3A18DEFE-6F79-4423-AE73-2AE1F5AF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79"/>
              <a:ext cx="283" cy="284"/>
            </a:xfrm>
            <a:custGeom>
              <a:avLst/>
              <a:gdLst>
                <a:gd name="T0" fmla="*/ 142 w 283"/>
                <a:gd name="T1" fmla="*/ 0 h 284"/>
                <a:gd name="T2" fmla="*/ 85 w 283"/>
                <a:gd name="T3" fmla="*/ 85 h 284"/>
                <a:gd name="T4" fmla="*/ 0 w 283"/>
                <a:gd name="T5" fmla="*/ 170 h 284"/>
                <a:gd name="T6" fmla="*/ 57 w 283"/>
                <a:gd name="T7" fmla="*/ 170 h 284"/>
                <a:gd name="T8" fmla="*/ 28 w 283"/>
                <a:gd name="T9" fmla="*/ 227 h 284"/>
                <a:gd name="T10" fmla="*/ 28 w 283"/>
                <a:gd name="T11" fmla="*/ 255 h 284"/>
                <a:gd name="T12" fmla="*/ 85 w 283"/>
                <a:gd name="T13" fmla="*/ 227 h 284"/>
                <a:gd name="T14" fmla="*/ 142 w 283"/>
                <a:gd name="T15" fmla="*/ 284 h 284"/>
                <a:gd name="T16" fmla="*/ 198 w 283"/>
                <a:gd name="T17" fmla="*/ 284 h 284"/>
                <a:gd name="T18" fmla="*/ 198 w 283"/>
                <a:gd name="T19" fmla="*/ 227 h 284"/>
                <a:gd name="T20" fmla="*/ 283 w 283"/>
                <a:gd name="T21" fmla="*/ 142 h 284"/>
                <a:gd name="T22" fmla="*/ 198 w 283"/>
                <a:gd name="T23" fmla="*/ 85 h 284"/>
                <a:gd name="T24" fmla="*/ 227 w 283"/>
                <a:gd name="T25" fmla="*/ 57 h 284"/>
                <a:gd name="T26" fmla="*/ 142 w 283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4">
                  <a:moveTo>
                    <a:pt x="142" y="0"/>
                  </a:moveTo>
                  <a:lnTo>
                    <a:pt x="85" y="85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198" y="227"/>
                  </a:lnTo>
                  <a:lnTo>
                    <a:pt x="283" y="142"/>
                  </a:lnTo>
                  <a:lnTo>
                    <a:pt x="198" y="85"/>
                  </a:lnTo>
                  <a:lnTo>
                    <a:pt x="227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BF939224-6920-4C26-8D38-5D15EDE5F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648"/>
              <a:ext cx="198" cy="198"/>
            </a:xfrm>
            <a:custGeom>
              <a:avLst/>
              <a:gdLst>
                <a:gd name="T0" fmla="*/ 28 w 198"/>
                <a:gd name="T1" fmla="*/ 28 h 198"/>
                <a:gd name="T2" fmla="*/ 0 w 198"/>
                <a:gd name="T3" fmla="*/ 85 h 198"/>
                <a:gd name="T4" fmla="*/ 28 w 198"/>
                <a:gd name="T5" fmla="*/ 85 h 198"/>
                <a:gd name="T6" fmla="*/ 0 w 198"/>
                <a:gd name="T7" fmla="*/ 170 h 198"/>
                <a:gd name="T8" fmla="*/ 56 w 198"/>
                <a:gd name="T9" fmla="*/ 170 h 198"/>
                <a:gd name="T10" fmla="*/ 113 w 198"/>
                <a:gd name="T11" fmla="*/ 141 h 198"/>
                <a:gd name="T12" fmla="*/ 170 w 198"/>
                <a:gd name="T13" fmla="*/ 198 h 198"/>
                <a:gd name="T14" fmla="*/ 198 w 198"/>
                <a:gd name="T15" fmla="*/ 141 h 198"/>
                <a:gd name="T16" fmla="*/ 141 w 198"/>
                <a:gd name="T17" fmla="*/ 85 h 198"/>
                <a:gd name="T18" fmla="*/ 85 w 198"/>
                <a:gd name="T19" fmla="*/ 85 h 198"/>
                <a:gd name="T20" fmla="*/ 141 w 198"/>
                <a:gd name="T21" fmla="*/ 28 h 198"/>
                <a:gd name="T22" fmla="*/ 113 w 198"/>
                <a:gd name="T23" fmla="*/ 0 h 198"/>
                <a:gd name="T24" fmla="*/ 28 w 198"/>
                <a:gd name="T25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98">
                  <a:moveTo>
                    <a:pt x="28" y="28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85" y="85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E2D1E058-CF93-4E08-BE42-945103612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449"/>
              <a:ext cx="794" cy="1134"/>
            </a:xfrm>
            <a:custGeom>
              <a:avLst/>
              <a:gdLst>
                <a:gd name="T0" fmla="*/ 482 w 794"/>
                <a:gd name="T1" fmla="*/ 227 h 1134"/>
                <a:gd name="T2" fmla="*/ 567 w 794"/>
                <a:gd name="T3" fmla="*/ 199 h 1134"/>
                <a:gd name="T4" fmla="*/ 595 w 794"/>
                <a:gd name="T5" fmla="*/ 227 h 1134"/>
                <a:gd name="T6" fmla="*/ 539 w 794"/>
                <a:gd name="T7" fmla="*/ 284 h 1134"/>
                <a:gd name="T8" fmla="*/ 595 w 794"/>
                <a:gd name="T9" fmla="*/ 284 h 1134"/>
                <a:gd name="T10" fmla="*/ 652 w 794"/>
                <a:gd name="T11" fmla="*/ 340 h 1134"/>
                <a:gd name="T12" fmla="*/ 624 w 794"/>
                <a:gd name="T13" fmla="*/ 397 h 1134"/>
                <a:gd name="T14" fmla="*/ 567 w 794"/>
                <a:gd name="T15" fmla="*/ 340 h 1134"/>
                <a:gd name="T16" fmla="*/ 510 w 794"/>
                <a:gd name="T17" fmla="*/ 369 h 1134"/>
                <a:gd name="T18" fmla="*/ 454 w 794"/>
                <a:gd name="T19" fmla="*/ 369 h 1134"/>
                <a:gd name="T20" fmla="*/ 482 w 794"/>
                <a:gd name="T21" fmla="*/ 284 h 1134"/>
                <a:gd name="T22" fmla="*/ 454 w 794"/>
                <a:gd name="T23" fmla="*/ 284 h 1134"/>
                <a:gd name="T24" fmla="*/ 340 w 794"/>
                <a:gd name="T25" fmla="*/ 482 h 1134"/>
                <a:gd name="T26" fmla="*/ 114 w 794"/>
                <a:gd name="T27" fmla="*/ 596 h 1134"/>
                <a:gd name="T28" fmla="*/ 0 w 794"/>
                <a:gd name="T29" fmla="*/ 709 h 1134"/>
                <a:gd name="T30" fmla="*/ 28 w 794"/>
                <a:gd name="T31" fmla="*/ 737 h 1134"/>
                <a:gd name="T32" fmla="*/ 85 w 794"/>
                <a:gd name="T33" fmla="*/ 709 h 1134"/>
                <a:gd name="T34" fmla="*/ 114 w 794"/>
                <a:gd name="T35" fmla="*/ 737 h 1134"/>
                <a:gd name="T36" fmla="*/ 199 w 794"/>
                <a:gd name="T37" fmla="*/ 737 h 1134"/>
                <a:gd name="T38" fmla="*/ 255 w 794"/>
                <a:gd name="T39" fmla="*/ 794 h 1134"/>
                <a:gd name="T40" fmla="*/ 284 w 794"/>
                <a:gd name="T41" fmla="*/ 794 h 1134"/>
                <a:gd name="T42" fmla="*/ 340 w 794"/>
                <a:gd name="T43" fmla="*/ 822 h 1134"/>
                <a:gd name="T44" fmla="*/ 284 w 794"/>
                <a:gd name="T45" fmla="*/ 851 h 1134"/>
                <a:gd name="T46" fmla="*/ 227 w 794"/>
                <a:gd name="T47" fmla="*/ 936 h 1134"/>
                <a:gd name="T48" fmla="*/ 284 w 794"/>
                <a:gd name="T49" fmla="*/ 992 h 1134"/>
                <a:gd name="T50" fmla="*/ 284 w 794"/>
                <a:gd name="T51" fmla="*/ 1021 h 1134"/>
                <a:gd name="T52" fmla="*/ 312 w 794"/>
                <a:gd name="T53" fmla="*/ 1049 h 1134"/>
                <a:gd name="T54" fmla="*/ 369 w 794"/>
                <a:gd name="T55" fmla="*/ 1021 h 1134"/>
                <a:gd name="T56" fmla="*/ 340 w 794"/>
                <a:gd name="T57" fmla="*/ 1078 h 1134"/>
                <a:gd name="T58" fmla="*/ 369 w 794"/>
                <a:gd name="T59" fmla="*/ 1078 h 1134"/>
                <a:gd name="T60" fmla="*/ 397 w 794"/>
                <a:gd name="T61" fmla="*/ 1106 h 1134"/>
                <a:gd name="T62" fmla="*/ 397 w 794"/>
                <a:gd name="T63" fmla="*/ 1134 h 1134"/>
                <a:gd name="T64" fmla="*/ 482 w 794"/>
                <a:gd name="T65" fmla="*/ 1134 h 1134"/>
                <a:gd name="T66" fmla="*/ 510 w 794"/>
                <a:gd name="T67" fmla="*/ 1078 h 1134"/>
                <a:gd name="T68" fmla="*/ 567 w 794"/>
                <a:gd name="T69" fmla="*/ 1106 h 1134"/>
                <a:gd name="T70" fmla="*/ 624 w 794"/>
                <a:gd name="T71" fmla="*/ 1106 h 1134"/>
                <a:gd name="T72" fmla="*/ 709 w 794"/>
                <a:gd name="T73" fmla="*/ 964 h 1134"/>
                <a:gd name="T74" fmla="*/ 681 w 794"/>
                <a:gd name="T75" fmla="*/ 907 h 1134"/>
                <a:gd name="T76" fmla="*/ 652 w 794"/>
                <a:gd name="T77" fmla="*/ 822 h 1134"/>
                <a:gd name="T78" fmla="*/ 595 w 794"/>
                <a:gd name="T79" fmla="*/ 766 h 1134"/>
                <a:gd name="T80" fmla="*/ 595 w 794"/>
                <a:gd name="T81" fmla="*/ 709 h 1134"/>
                <a:gd name="T82" fmla="*/ 624 w 794"/>
                <a:gd name="T83" fmla="*/ 681 h 1134"/>
                <a:gd name="T84" fmla="*/ 624 w 794"/>
                <a:gd name="T85" fmla="*/ 624 h 1134"/>
                <a:gd name="T86" fmla="*/ 681 w 794"/>
                <a:gd name="T87" fmla="*/ 596 h 1134"/>
                <a:gd name="T88" fmla="*/ 681 w 794"/>
                <a:gd name="T89" fmla="*/ 567 h 1134"/>
                <a:gd name="T90" fmla="*/ 737 w 794"/>
                <a:gd name="T91" fmla="*/ 539 h 1134"/>
                <a:gd name="T92" fmla="*/ 794 w 794"/>
                <a:gd name="T93" fmla="*/ 425 h 1134"/>
                <a:gd name="T94" fmla="*/ 709 w 794"/>
                <a:gd name="T95" fmla="*/ 369 h 1134"/>
                <a:gd name="T96" fmla="*/ 681 w 794"/>
                <a:gd name="T97" fmla="*/ 284 h 1134"/>
                <a:gd name="T98" fmla="*/ 709 w 794"/>
                <a:gd name="T99" fmla="*/ 255 h 1134"/>
                <a:gd name="T100" fmla="*/ 766 w 794"/>
                <a:gd name="T101" fmla="*/ 114 h 1134"/>
                <a:gd name="T102" fmla="*/ 709 w 794"/>
                <a:gd name="T103" fmla="*/ 57 h 1134"/>
                <a:gd name="T104" fmla="*/ 652 w 794"/>
                <a:gd name="T105" fmla="*/ 85 h 1134"/>
                <a:gd name="T106" fmla="*/ 652 w 794"/>
                <a:gd name="T107" fmla="*/ 57 h 1134"/>
                <a:gd name="T108" fmla="*/ 681 w 794"/>
                <a:gd name="T109" fmla="*/ 0 h 1134"/>
                <a:gd name="T110" fmla="*/ 624 w 794"/>
                <a:gd name="T111" fmla="*/ 0 h 1134"/>
                <a:gd name="T112" fmla="*/ 539 w 794"/>
                <a:gd name="T113" fmla="*/ 142 h 1134"/>
                <a:gd name="T114" fmla="*/ 482 w 794"/>
                <a:gd name="T11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1134">
                  <a:moveTo>
                    <a:pt x="482" y="227"/>
                  </a:moveTo>
                  <a:lnTo>
                    <a:pt x="567" y="199"/>
                  </a:lnTo>
                  <a:lnTo>
                    <a:pt x="595" y="227"/>
                  </a:lnTo>
                  <a:lnTo>
                    <a:pt x="539" y="284"/>
                  </a:lnTo>
                  <a:lnTo>
                    <a:pt x="595" y="284"/>
                  </a:lnTo>
                  <a:lnTo>
                    <a:pt x="652" y="340"/>
                  </a:lnTo>
                  <a:lnTo>
                    <a:pt x="624" y="397"/>
                  </a:lnTo>
                  <a:lnTo>
                    <a:pt x="567" y="340"/>
                  </a:lnTo>
                  <a:lnTo>
                    <a:pt x="510" y="369"/>
                  </a:lnTo>
                  <a:lnTo>
                    <a:pt x="454" y="369"/>
                  </a:lnTo>
                  <a:lnTo>
                    <a:pt x="482" y="284"/>
                  </a:lnTo>
                  <a:lnTo>
                    <a:pt x="454" y="284"/>
                  </a:lnTo>
                  <a:lnTo>
                    <a:pt x="340" y="482"/>
                  </a:lnTo>
                  <a:lnTo>
                    <a:pt x="114" y="596"/>
                  </a:lnTo>
                  <a:lnTo>
                    <a:pt x="0" y="709"/>
                  </a:lnTo>
                  <a:lnTo>
                    <a:pt x="28" y="737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99" y="737"/>
                  </a:lnTo>
                  <a:lnTo>
                    <a:pt x="255" y="794"/>
                  </a:lnTo>
                  <a:lnTo>
                    <a:pt x="284" y="794"/>
                  </a:lnTo>
                  <a:lnTo>
                    <a:pt x="340" y="822"/>
                  </a:lnTo>
                  <a:lnTo>
                    <a:pt x="284" y="851"/>
                  </a:lnTo>
                  <a:lnTo>
                    <a:pt x="227" y="936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12" y="1049"/>
                  </a:lnTo>
                  <a:lnTo>
                    <a:pt x="369" y="1021"/>
                  </a:lnTo>
                  <a:lnTo>
                    <a:pt x="340" y="1078"/>
                  </a:lnTo>
                  <a:lnTo>
                    <a:pt x="369" y="1078"/>
                  </a:lnTo>
                  <a:lnTo>
                    <a:pt x="397" y="1106"/>
                  </a:lnTo>
                  <a:lnTo>
                    <a:pt x="397" y="1134"/>
                  </a:lnTo>
                  <a:lnTo>
                    <a:pt x="482" y="1134"/>
                  </a:lnTo>
                  <a:lnTo>
                    <a:pt x="510" y="1078"/>
                  </a:lnTo>
                  <a:lnTo>
                    <a:pt x="567" y="1106"/>
                  </a:lnTo>
                  <a:lnTo>
                    <a:pt x="624" y="1106"/>
                  </a:lnTo>
                  <a:lnTo>
                    <a:pt x="709" y="964"/>
                  </a:lnTo>
                  <a:lnTo>
                    <a:pt x="681" y="907"/>
                  </a:lnTo>
                  <a:lnTo>
                    <a:pt x="652" y="822"/>
                  </a:lnTo>
                  <a:lnTo>
                    <a:pt x="595" y="766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67"/>
                  </a:lnTo>
                  <a:lnTo>
                    <a:pt x="737" y="539"/>
                  </a:lnTo>
                  <a:lnTo>
                    <a:pt x="794" y="425"/>
                  </a:lnTo>
                  <a:lnTo>
                    <a:pt x="709" y="369"/>
                  </a:lnTo>
                  <a:lnTo>
                    <a:pt x="681" y="284"/>
                  </a:lnTo>
                  <a:lnTo>
                    <a:pt x="709" y="255"/>
                  </a:lnTo>
                  <a:lnTo>
                    <a:pt x="766" y="114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652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539" y="142"/>
                  </a:lnTo>
                  <a:lnTo>
                    <a:pt x="482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B862CF69-CCE8-46D4-BFC0-3749E13F6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4158"/>
              <a:ext cx="1276" cy="1162"/>
            </a:xfrm>
            <a:custGeom>
              <a:avLst/>
              <a:gdLst>
                <a:gd name="T0" fmla="*/ 907 w 1276"/>
                <a:gd name="T1" fmla="*/ 28 h 1162"/>
                <a:gd name="T2" fmla="*/ 993 w 1276"/>
                <a:gd name="T3" fmla="*/ 28 h 1162"/>
                <a:gd name="T4" fmla="*/ 1134 w 1276"/>
                <a:gd name="T5" fmla="*/ 85 h 1162"/>
                <a:gd name="T6" fmla="*/ 1219 w 1276"/>
                <a:gd name="T7" fmla="*/ 113 h 1162"/>
                <a:gd name="T8" fmla="*/ 1106 w 1276"/>
                <a:gd name="T9" fmla="*/ 227 h 1162"/>
                <a:gd name="T10" fmla="*/ 1163 w 1276"/>
                <a:gd name="T11" fmla="*/ 312 h 1162"/>
                <a:gd name="T12" fmla="*/ 1248 w 1276"/>
                <a:gd name="T13" fmla="*/ 312 h 1162"/>
                <a:gd name="T14" fmla="*/ 1248 w 1276"/>
                <a:gd name="T15" fmla="*/ 369 h 1162"/>
                <a:gd name="T16" fmla="*/ 1276 w 1276"/>
                <a:gd name="T17" fmla="*/ 425 h 1162"/>
                <a:gd name="T18" fmla="*/ 1191 w 1276"/>
                <a:gd name="T19" fmla="*/ 510 h 1162"/>
                <a:gd name="T20" fmla="*/ 1163 w 1276"/>
                <a:gd name="T21" fmla="*/ 624 h 1162"/>
                <a:gd name="T22" fmla="*/ 1191 w 1276"/>
                <a:gd name="T23" fmla="*/ 737 h 1162"/>
                <a:gd name="T24" fmla="*/ 1219 w 1276"/>
                <a:gd name="T25" fmla="*/ 822 h 1162"/>
                <a:gd name="T26" fmla="*/ 993 w 1276"/>
                <a:gd name="T27" fmla="*/ 907 h 1162"/>
                <a:gd name="T28" fmla="*/ 851 w 1276"/>
                <a:gd name="T29" fmla="*/ 964 h 1162"/>
                <a:gd name="T30" fmla="*/ 709 w 1276"/>
                <a:gd name="T31" fmla="*/ 1049 h 1162"/>
                <a:gd name="T32" fmla="*/ 624 w 1276"/>
                <a:gd name="T33" fmla="*/ 964 h 1162"/>
                <a:gd name="T34" fmla="*/ 539 w 1276"/>
                <a:gd name="T35" fmla="*/ 936 h 1162"/>
                <a:gd name="T36" fmla="*/ 539 w 1276"/>
                <a:gd name="T37" fmla="*/ 822 h 1162"/>
                <a:gd name="T38" fmla="*/ 539 w 1276"/>
                <a:gd name="T39" fmla="*/ 737 h 1162"/>
                <a:gd name="T40" fmla="*/ 482 w 1276"/>
                <a:gd name="T41" fmla="*/ 765 h 1162"/>
                <a:gd name="T42" fmla="*/ 340 w 1276"/>
                <a:gd name="T43" fmla="*/ 765 h 1162"/>
                <a:gd name="T44" fmla="*/ 284 w 1276"/>
                <a:gd name="T45" fmla="*/ 822 h 1162"/>
                <a:gd name="T46" fmla="*/ 227 w 1276"/>
                <a:gd name="T47" fmla="*/ 850 h 1162"/>
                <a:gd name="T48" fmla="*/ 199 w 1276"/>
                <a:gd name="T49" fmla="*/ 964 h 1162"/>
                <a:gd name="T50" fmla="*/ 170 w 1276"/>
                <a:gd name="T51" fmla="*/ 1049 h 1162"/>
                <a:gd name="T52" fmla="*/ 312 w 1276"/>
                <a:gd name="T53" fmla="*/ 992 h 1162"/>
                <a:gd name="T54" fmla="*/ 369 w 1276"/>
                <a:gd name="T55" fmla="*/ 992 h 1162"/>
                <a:gd name="T56" fmla="*/ 426 w 1276"/>
                <a:gd name="T57" fmla="*/ 936 h 1162"/>
                <a:gd name="T58" fmla="*/ 454 w 1276"/>
                <a:gd name="T59" fmla="*/ 1021 h 1162"/>
                <a:gd name="T60" fmla="*/ 426 w 1276"/>
                <a:gd name="T61" fmla="*/ 1077 h 1162"/>
                <a:gd name="T62" fmla="*/ 397 w 1276"/>
                <a:gd name="T63" fmla="*/ 1162 h 1162"/>
                <a:gd name="T64" fmla="*/ 227 w 1276"/>
                <a:gd name="T65" fmla="*/ 1134 h 1162"/>
                <a:gd name="T66" fmla="*/ 170 w 1276"/>
                <a:gd name="T67" fmla="*/ 1106 h 1162"/>
                <a:gd name="T68" fmla="*/ 57 w 1276"/>
                <a:gd name="T69" fmla="*/ 1049 h 1162"/>
                <a:gd name="T70" fmla="*/ 29 w 1276"/>
                <a:gd name="T71" fmla="*/ 907 h 1162"/>
                <a:gd name="T72" fmla="*/ 29 w 1276"/>
                <a:gd name="T73" fmla="*/ 737 h 1162"/>
                <a:gd name="T74" fmla="*/ 0 w 1276"/>
                <a:gd name="T75" fmla="*/ 652 h 1162"/>
                <a:gd name="T76" fmla="*/ 0 w 1276"/>
                <a:gd name="T77" fmla="*/ 510 h 1162"/>
                <a:gd name="T78" fmla="*/ 114 w 1276"/>
                <a:gd name="T79" fmla="*/ 425 h 1162"/>
                <a:gd name="T80" fmla="*/ 397 w 1276"/>
                <a:gd name="T81" fmla="*/ 425 h 1162"/>
                <a:gd name="T82" fmla="*/ 879 w 1276"/>
                <a:gd name="T83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6" h="1162">
                  <a:moveTo>
                    <a:pt x="879" y="0"/>
                  </a:moveTo>
                  <a:lnTo>
                    <a:pt x="907" y="28"/>
                  </a:lnTo>
                  <a:lnTo>
                    <a:pt x="964" y="0"/>
                  </a:lnTo>
                  <a:lnTo>
                    <a:pt x="993" y="28"/>
                  </a:lnTo>
                  <a:lnTo>
                    <a:pt x="1078" y="28"/>
                  </a:lnTo>
                  <a:lnTo>
                    <a:pt x="1134" y="85"/>
                  </a:lnTo>
                  <a:lnTo>
                    <a:pt x="1163" y="85"/>
                  </a:lnTo>
                  <a:lnTo>
                    <a:pt x="1219" y="113"/>
                  </a:lnTo>
                  <a:lnTo>
                    <a:pt x="1163" y="142"/>
                  </a:lnTo>
                  <a:lnTo>
                    <a:pt x="1106" y="227"/>
                  </a:lnTo>
                  <a:lnTo>
                    <a:pt x="1163" y="283"/>
                  </a:lnTo>
                  <a:lnTo>
                    <a:pt x="1163" y="312"/>
                  </a:lnTo>
                  <a:lnTo>
                    <a:pt x="1191" y="340"/>
                  </a:lnTo>
                  <a:lnTo>
                    <a:pt x="1248" y="312"/>
                  </a:lnTo>
                  <a:lnTo>
                    <a:pt x="1219" y="369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276" y="425"/>
                  </a:lnTo>
                  <a:lnTo>
                    <a:pt x="1219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63" y="624"/>
                  </a:lnTo>
                  <a:lnTo>
                    <a:pt x="1219" y="680"/>
                  </a:lnTo>
                  <a:lnTo>
                    <a:pt x="1191" y="737"/>
                  </a:lnTo>
                  <a:lnTo>
                    <a:pt x="1191" y="765"/>
                  </a:lnTo>
                  <a:lnTo>
                    <a:pt x="1219" y="822"/>
                  </a:lnTo>
                  <a:lnTo>
                    <a:pt x="1163" y="879"/>
                  </a:lnTo>
                  <a:lnTo>
                    <a:pt x="993" y="907"/>
                  </a:lnTo>
                  <a:lnTo>
                    <a:pt x="964" y="907"/>
                  </a:lnTo>
                  <a:lnTo>
                    <a:pt x="851" y="964"/>
                  </a:lnTo>
                  <a:lnTo>
                    <a:pt x="794" y="1049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624" y="964"/>
                  </a:lnTo>
                  <a:lnTo>
                    <a:pt x="596" y="992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37"/>
                  </a:lnTo>
                  <a:lnTo>
                    <a:pt x="511" y="737"/>
                  </a:lnTo>
                  <a:lnTo>
                    <a:pt x="482" y="765"/>
                  </a:lnTo>
                  <a:lnTo>
                    <a:pt x="454" y="737"/>
                  </a:lnTo>
                  <a:lnTo>
                    <a:pt x="340" y="765"/>
                  </a:lnTo>
                  <a:lnTo>
                    <a:pt x="284" y="765"/>
                  </a:lnTo>
                  <a:lnTo>
                    <a:pt x="284" y="822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79"/>
                  </a:lnTo>
                  <a:lnTo>
                    <a:pt x="199" y="964"/>
                  </a:lnTo>
                  <a:lnTo>
                    <a:pt x="142" y="992"/>
                  </a:lnTo>
                  <a:lnTo>
                    <a:pt x="170" y="1049"/>
                  </a:lnTo>
                  <a:lnTo>
                    <a:pt x="227" y="1049"/>
                  </a:lnTo>
                  <a:lnTo>
                    <a:pt x="312" y="992"/>
                  </a:lnTo>
                  <a:lnTo>
                    <a:pt x="369" y="964"/>
                  </a:lnTo>
                  <a:lnTo>
                    <a:pt x="369" y="992"/>
                  </a:lnTo>
                  <a:lnTo>
                    <a:pt x="397" y="992"/>
                  </a:lnTo>
                  <a:lnTo>
                    <a:pt x="426" y="936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426" y="1077"/>
                  </a:lnTo>
                  <a:lnTo>
                    <a:pt x="426" y="1134"/>
                  </a:lnTo>
                  <a:lnTo>
                    <a:pt x="397" y="1162"/>
                  </a:lnTo>
                  <a:lnTo>
                    <a:pt x="340" y="1106"/>
                  </a:lnTo>
                  <a:lnTo>
                    <a:pt x="227" y="1134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049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29" y="907"/>
                  </a:lnTo>
                  <a:lnTo>
                    <a:pt x="85" y="765"/>
                  </a:lnTo>
                  <a:lnTo>
                    <a:pt x="29" y="737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29" y="595"/>
                  </a:lnTo>
                  <a:lnTo>
                    <a:pt x="0" y="510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99" y="454"/>
                  </a:lnTo>
                  <a:lnTo>
                    <a:pt x="397" y="425"/>
                  </a:lnTo>
                  <a:lnTo>
                    <a:pt x="652" y="227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99852DDC-5737-4578-A8BC-C060E5980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895"/>
              <a:ext cx="964" cy="851"/>
            </a:xfrm>
            <a:custGeom>
              <a:avLst/>
              <a:gdLst>
                <a:gd name="T0" fmla="*/ 879 w 964"/>
                <a:gd name="T1" fmla="*/ 312 h 851"/>
                <a:gd name="T2" fmla="*/ 794 w 964"/>
                <a:gd name="T3" fmla="*/ 227 h 851"/>
                <a:gd name="T4" fmla="*/ 709 w 964"/>
                <a:gd name="T5" fmla="*/ 199 h 851"/>
                <a:gd name="T6" fmla="*/ 681 w 964"/>
                <a:gd name="T7" fmla="*/ 57 h 851"/>
                <a:gd name="T8" fmla="*/ 681 w 964"/>
                <a:gd name="T9" fmla="*/ 0 h 851"/>
                <a:gd name="T10" fmla="*/ 624 w 964"/>
                <a:gd name="T11" fmla="*/ 0 h 851"/>
                <a:gd name="T12" fmla="*/ 454 w 964"/>
                <a:gd name="T13" fmla="*/ 28 h 851"/>
                <a:gd name="T14" fmla="*/ 397 w 964"/>
                <a:gd name="T15" fmla="*/ 57 h 851"/>
                <a:gd name="T16" fmla="*/ 340 w 964"/>
                <a:gd name="T17" fmla="*/ 142 h 851"/>
                <a:gd name="T18" fmla="*/ 312 w 964"/>
                <a:gd name="T19" fmla="*/ 255 h 851"/>
                <a:gd name="T20" fmla="*/ 397 w 964"/>
                <a:gd name="T21" fmla="*/ 312 h 851"/>
                <a:gd name="T22" fmla="*/ 539 w 964"/>
                <a:gd name="T23" fmla="*/ 227 h 851"/>
                <a:gd name="T24" fmla="*/ 567 w 964"/>
                <a:gd name="T25" fmla="*/ 255 h 851"/>
                <a:gd name="T26" fmla="*/ 624 w 964"/>
                <a:gd name="T27" fmla="*/ 170 h 851"/>
                <a:gd name="T28" fmla="*/ 652 w 964"/>
                <a:gd name="T29" fmla="*/ 312 h 851"/>
                <a:gd name="T30" fmla="*/ 596 w 964"/>
                <a:gd name="T31" fmla="*/ 397 h 851"/>
                <a:gd name="T32" fmla="*/ 510 w 964"/>
                <a:gd name="T33" fmla="*/ 369 h 851"/>
                <a:gd name="T34" fmla="*/ 397 w 964"/>
                <a:gd name="T35" fmla="*/ 369 h 851"/>
                <a:gd name="T36" fmla="*/ 284 w 964"/>
                <a:gd name="T37" fmla="*/ 312 h 851"/>
                <a:gd name="T38" fmla="*/ 255 w 964"/>
                <a:gd name="T39" fmla="*/ 340 h 851"/>
                <a:gd name="T40" fmla="*/ 199 w 964"/>
                <a:gd name="T41" fmla="*/ 397 h 851"/>
                <a:gd name="T42" fmla="*/ 85 w 964"/>
                <a:gd name="T43" fmla="*/ 482 h 851"/>
                <a:gd name="T44" fmla="*/ 29 w 964"/>
                <a:gd name="T45" fmla="*/ 539 h 851"/>
                <a:gd name="T46" fmla="*/ 57 w 964"/>
                <a:gd name="T47" fmla="*/ 567 h 851"/>
                <a:gd name="T48" fmla="*/ 29 w 964"/>
                <a:gd name="T49" fmla="*/ 652 h 851"/>
                <a:gd name="T50" fmla="*/ 0 w 964"/>
                <a:gd name="T51" fmla="*/ 766 h 851"/>
                <a:gd name="T52" fmla="*/ 114 w 964"/>
                <a:gd name="T53" fmla="*/ 822 h 851"/>
                <a:gd name="T54" fmla="*/ 170 w 964"/>
                <a:gd name="T55" fmla="*/ 822 h 851"/>
                <a:gd name="T56" fmla="*/ 312 w 964"/>
                <a:gd name="T57" fmla="*/ 680 h 851"/>
                <a:gd name="T58" fmla="*/ 482 w 964"/>
                <a:gd name="T59" fmla="*/ 680 h 851"/>
                <a:gd name="T60" fmla="*/ 624 w 964"/>
                <a:gd name="T61" fmla="*/ 652 h 851"/>
                <a:gd name="T62" fmla="*/ 681 w 964"/>
                <a:gd name="T63" fmla="*/ 680 h 851"/>
                <a:gd name="T64" fmla="*/ 709 w 964"/>
                <a:gd name="T65" fmla="*/ 737 h 851"/>
                <a:gd name="T66" fmla="*/ 737 w 964"/>
                <a:gd name="T67" fmla="*/ 595 h 851"/>
                <a:gd name="T68" fmla="*/ 737 w 964"/>
                <a:gd name="T69" fmla="*/ 539 h 851"/>
                <a:gd name="T70" fmla="*/ 851 w 964"/>
                <a:gd name="T71" fmla="*/ 454 h 851"/>
                <a:gd name="T72" fmla="*/ 936 w 964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851">
                  <a:moveTo>
                    <a:pt x="964" y="312"/>
                  </a:moveTo>
                  <a:lnTo>
                    <a:pt x="879" y="312"/>
                  </a:lnTo>
                  <a:lnTo>
                    <a:pt x="879" y="284"/>
                  </a:lnTo>
                  <a:lnTo>
                    <a:pt x="794" y="227"/>
                  </a:lnTo>
                  <a:lnTo>
                    <a:pt x="766" y="255"/>
                  </a:lnTo>
                  <a:lnTo>
                    <a:pt x="709" y="199"/>
                  </a:lnTo>
                  <a:lnTo>
                    <a:pt x="709" y="85"/>
                  </a:lnTo>
                  <a:lnTo>
                    <a:pt x="681" y="57"/>
                  </a:lnTo>
                  <a:lnTo>
                    <a:pt x="709" y="0"/>
                  </a:lnTo>
                  <a:lnTo>
                    <a:pt x="681" y="0"/>
                  </a:lnTo>
                  <a:lnTo>
                    <a:pt x="652" y="28"/>
                  </a:lnTo>
                  <a:lnTo>
                    <a:pt x="624" y="0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42"/>
                  </a:lnTo>
                  <a:lnTo>
                    <a:pt x="369" y="227"/>
                  </a:lnTo>
                  <a:lnTo>
                    <a:pt x="312" y="255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482" y="255"/>
                  </a:lnTo>
                  <a:lnTo>
                    <a:pt x="539" y="227"/>
                  </a:lnTo>
                  <a:lnTo>
                    <a:pt x="539" y="255"/>
                  </a:lnTo>
                  <a:lnTo>
                    <a:pt x="567" y="255"/>
                  </a:lnTo>
                  <a:lnTo>
                    <a:pt x="596" y="199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52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567" y="425"/>
                  </a:lnTo>
                  <a:lnTo>
                    <a:pt x="510" y="369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69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29" y="567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85" y="822"/>
                  </a:lnTo>
                  <a:lnTo>
                    <a:pt x="114" y="822"/>
                  </a:lnTo>
                  <a:lnTo>
                    <a:pt x="114" y="851"/>
                  </a:lnTo>
                  <a:lnTo>
                    <a:pt x="170" y="822"/>
                  </a:lnTo>
                  <a:lnTo>
                    <a:pt x="227" y="737"/>
                  </a:lnTo>
                  <a:lnTo>
                    <a:pt x="312" y="680"/>
                  </a:lnTo>
                  <a:lnTo>
                    <a:pt x="397" y="709"/>
                  </a:lnTo>
                  <a:lnTo>
                    <a:pt x="482" y="680"/>
                  </a:lnTo>
                  <a:lnTo>
                    <a:pt x="539" y="624"/>
                  </a:lnTo>
                  <a:lnTo>
                    <a:pt x="624" y="652"/>
                  </a:lnTo>
                  <a:lnTo>
                    <a:pt x="652" y="624"/>
                  </a:lnTo>
                  <a:lnTo>
                    <a:pt x="681" y="680"/>
                  </a:lnTo>
                  <a:lnTo>
                    <a:pt x="681" y="709"/>
                  </a:lnTo>
                  <a:lnTo>
                    <a:pt x="709" y="737"/>
                  </a:lnTo>
                  <a:lnTo>
                    <a:pt x="737" y="680"/>
                  </a:lnTo>
                  <a:lnTo>
                    <a:pt x="737" y="595"/>
                  </a:lnTo>
                  <a:lnTo>
                    <a:pt x="766" y="567"/>
                  </a:lnTo>
                  <a:lnTo>
                    <a:pt x="737" y="539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936" y="397"/>
                  </a:lnTo>
                  <a:lnTo>
                    <a:pt x="964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B847C922-B0F2-47B2-9063-39E73A94D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4668"/>
              <a:ext cx="1162" cy="1191"/>
            </a:xfrm>
            <a:custGeom>
              <a:avLst/>
              <a:gdLst>
                <a:gd name="T0" fmla="*/ 1077 w 1162"/>
                <a:gd name="T1" fmla="*/ 0 h 1191"/>
                <a:gd name="T2" fmla="*/ 1106 w 1162"/>
                <a:gd name="T3" fmla="*/ 85 h 1191"/>
                <a:gd name="T4" fmla="*/ 1077 w 1162"/>
                <a:gd name="T5" fmla="*/ 142 h 1191"/>
                <a:gd name="T6" fmla="*/ 1106 w 1162"/>
                <a:gd name="T7" fmla="*/ 170 h 1191"/>
                <a:gd name="T8" fmla="*/ 1106 w 1162"/>
                <a:gd name="T9" fmla="*/ 227 h 1191"/>
                <a:gd name="T10" fmla="*/ 1162 w 1162"/>
                <a:gd name="T11" fmla="*/ 255 h 1191"/>
                <a:gd name="T12" fmla="*/ 1106 w 1162"/>
                <a:gd name="T13" fmla="*/ 397 h 1191"/>
                <a:gd name="T14" fmla="*/ 1134 w 1162"/>
                <a:gd name="T15" fmla="*/ 454 h 1191"/>
                <a:gd name="T16" fmla="*/ 1134 w 1162"/>
                <a:gd name="T17" fmla="*/ 539 h 1191"/>
                <a:gd name="T18" fmla="*/ 1162 w 1162"/>
                <a:gd name="T19" fmla="*/ 567 h 1191"/>
                <a:gd name="T20" fmla="*/ 1162 w 1162"/>
                <a:gd name="T21" fmla="*/ 624 h 1191"/>
                <a:gd name="T22" fmla="*/ 1106 w 1162"/>
                <a:gd name="T23" fmla="*/ 624 h 1191"/>
                <a:gd name="T24" fmla="*/ 1077 w 1162"/>
                <a:gd name="T25" fmla="*/ 681 h 1191"/>
                <a:gd name="T26" fmla="*/ 992 w 1162"/>
                <a:gd name="T27" fmla="*/ 709 h 1191"/>
                <a:gd name="T28" fmla="*/ 964 w 1162"/>
                <a:gd name="T29" fmla="*/ 709 h 1191"/>
                <a:gd name="T30" fmla="*/ 936 w 1162"/>
                <a:gd name="T31" fmla="*/ 766 h 1191"/>
                <a:gd name="T32" fmla="*/ 879 w 1162"/>
                <a:gd name="T33" fmla="*/ 737 h 1191"/>
                <a:gd name="T34" fmla="*/ 794 w 1162"/>
                <a:gd name="T35" fmla="*/ 737 h 1191"/>
                <a:gd name="T36" fmla="*/ 765 w 1162"/>
                <a:gd name="T37" fmla="*/ 709 h 1191"/>
                <a:gd name="T38" fmla="*/ 680 w 1162"/>
                <a:gd name="T39" fmla="*/ 709 h 1191"/>
                <a:gd name="T40" fmla="*/ 624 w 1162"/>
                <a:gd name="T41" fmla="*/ 737 h 1191"/>
                <a:gd name="T42" fmla="*/ 567 w 1162"/>
                <a:gd name="T43" fmla="*/ 709 h 1191"/>
                <a:gd name="T44" fmla="*/ 567 w 1162"/>
                <a:gd name="T45" fmla="*/ 737 h 1191"/>
                <a:gd name="T46" fmla="*/ 567 w 1162"/>
                <a:gd name="T47" fmla="*/ 766 h 1191"/>
                <a:gd name="T48" fmla="*/ 595 w 1162"/>
                <a:gd name="T49" fmla="*/ 851 h 1191"/>
                <a:gd name="T50" fmla="*/ 482 w 1162"/>
                <a:gd name="T51" fmla="*/ 993 h 1191"/>
                <a:gd name="T52" fmla="*/ 454 w 1162"/>
                <a:gd name="T53" fmla="*/ 1078 h 1191"/>
                <a:gd name="T54" fmla="*/ 369 w 1162"/>
                <a:gd name="T55" fmla="*/ 1106 h 1191"/>
                <a:gd name="T56" fmla="*/ 369 w 1162"/>
                <a:gd name="T57" fmla="*/ 1163 h 1191"/>
                <a:gd name="T58" fmla="*/ 283 w 1162"/>
                <a:gd name="T59" fmla="*/ 1191 h 1191"/>
                <a:gd name="T60" fmla="*/ 255 w 1162"/>
                <a:gd name="T61" fmla="*/ 1163 h 1191"/>
                <a:gd name="T62" fmla="*/ 255 w 1162"/>
                <a:gd name="T63" fmla="*/ 1049 h 1191"/>
                <a:gd name="T64" fmla="*/ 255 w 1162"/>
                <a:gd name="T65" fmla="*/ 1021 h 1191"/>
                <a:gd name="T66" fmla="*/ 227 w 1162"/>
                <a:gd name="T67" fmla="*/ 993 h 1191"/>
                <a:gd name="T68" fmla="*/ 227 w 1162"/>
                <a:gd name="T69" fmla="*/ 851 h 1191"/>
                <a:gd name="T70" fmla="*/ 170 w 1162"/>
                <a:gd name="T71" fmla="*/ 794 h 1191"/>
                <a:gd name="T72" fmla="*/ 170 w 1162"/>
                <a:gd name="T73" fmla="*/ 737 h 1191"/>
                <a:gd name="T74" fmla="*/ 198 w 1162"/>
                <a:gd name="T75" fmla="*/ 681 h 1191"/>
                <a:gd name="T76" fmla="*/ 170 w 1162"/>
                <a:gd name="T77" fmla="*/ 624 h 1191"/>
                <a:gd name="T78" fmla="*/ 113 w 1162"/>
                <a:gd name="T79" fmla="*/ 624 h 1191"/>
                <a:gd name="T80" fmla="*/ 0 w 1162"/>
                <a:gd name="T81" fmla="*/ 539 h 1191"/>
                <a:gd name="T82" fmla="*/ 0 w 1162"/>
                <a:gd name="T83" fmla="*/ 511 h 1191"/>
                <a:gd name="T84" fmla="*/ 482 w 1162"/>
                <a:gd name="T85" fmla="*/ 312 h 1191"/>
                <a:gd name="T86" fmla="*/ 709 w 1162"/>
                <a:gd name="T87" fmla="*/ 227 h 1191"/>
                <a:gd name="T88" fmla="*/ 765 w 1162"/>
                <a:gd name="T89" fmla="*/ 170 h 1191"/>
                <a:gd name="T90" fmla="*/ 907 w 1162"/>
                <a:gd name="T91" fmla="*/ 85 h 1191"/>
                <a:gd name="T92" fmla="*/ 936 w 1162"/>
                <a:gd name="T93" fmla="*/ 85 h 1191"/>
                <a:gd name="T94" fmla="*/ 1077 w 1162"/>
                <a:gd name="T9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2" h="1191">
                  <a:moveTo>
                    <a:pt x="1077" y="0"/>
                  </a:moveTo>
                  <a:lnTo>
                    <a:pt x="1106" y="85"/>
                  </a:lnTo>
                  <a:lnTo>
                    <a:pt x="1077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162" y="255"/>
                  </a:lnTo>
                  <a:lnTo>
                    <a:pt x="1106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162" y="567"/>
                  </a:lnTo>
                  <a:lnTo>
                    <a:pt x="1162" y="624"/>
                  </a:lnTo>
                  <a:lnTo>
                    <a:pt x="1106" y="624"/>
                  </a:lnTo>
                  <a:lnTo>
                    <a:pt x="1077" y="681"/>
                  </a:lnTo>
                  <a:lnTo>
                    <a:pt x="992" y="709"/>
                  </a:lnTo>
                  <a:lnTo>
                    <a:pt x="964" y="709"/>
                  </a:lnTo>
                  <a:lnTo>
                    <a:pt x="936" y="766"/>
                  </a:lnTo>
                  <a:lnTo>
                    <a:pt x="879" y="737"/>
                  </a:lnTo>
                  <a:lnTo>
                    <a:pt x="794" y="737"/>
                  </a:lnTo>
                  <a:lnTo>
                    <a:pt x="765" y="709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567" y="709"/>
                  </a:lnTo>
                  <a:lnTo>
                    <a:pt x="567" y="737"/>
                  </a:lnTo>
                  <a:lnTo>
                    <a:pt x="567" y="766"/>
                  </a:lnTo>
                  <a:lnTo>
                    <a:pt x="595" y="851"/>
                  </a:lnTo>
                  <a:lnTo>
                    <a:pt x="482" y="993"/>
                  </a:lnTo>
                  <a:lnTo>
                    <a:pt x="454" y="1078"/>
                  </a:lnTo>
                  <a:lnTo>
                    <a:pt x="369" y="1106"/>
                  </a:lnTo>
                  <a:lnTo>
                    <a:pt x="369" y="1163"/>
                  </a:lnTo>
                  <a:lnTo>
                    <a:pt x="283" y="1191"/>
                  </a:lnTo>
                  <a:lnTo>
                    <a:pt x="255" y="1163"/>
                  </a:lnTo>
                  <a:lnTo>
                    <a:pt x="255" y="1049"/>
                  </a:lnTo>
                  <a:lnTo>
                    <a:pt x="255" y="1021"/>
                  </a:lnTo>
                  <a:lnTo>
                    <a:pt x="227" y="993"/>
                  </a:lnTo>
                  <a:lnTo>
                    <a:pt x="227" y="851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8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482" y="312"/>
                  </a:lnTo>
                  <a:lnTo>
                    <a:pt x="709" y="227"/>
                  </a:lnTo>
                  <a:lnTo>
                    <a:pt x="765" y="170"/>
                  </a:lnTo>
                  <a:lnTo>
                    <a:pt x="907" y="85"/>
                  </a:lnTo>
                  <a:lnTo>
                    <a:pt x="936" y="85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4F69077D-0733-4419-8541-C85BB739B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903"/>
              <a:ext cx="482" cy="567"/>
            </a:xfrm>
            <a:custGeom>
              <a:avLst/>
              <a:gdLst>
                <a:gd name="T0" fmla="*/ 0 w 482"/>
                <a:gd name="T1" fmla="*/ 482 h 567"/>
                <a:gd name="T2" fmla="*/ 57 w 482"/>
                <a:gd name="T3" fmla="*/ 538 h 567"/>
                <a:gd name="T4" fmla="*/ 142 w 482"/>
                <a:gd name="T5" fmla="*/ 510 h 567"/>
                <a:gd name="T6" fmla="*/ 255 w 482"/>
                <a:gd name="T7" fmla="*/ 538 h 567"/>
                <a:gd name="T8" fmla="*/ 283 w 482"/>
                <a:gd name="T9" fmla="*/ 567 h 567"/>
                <a:gd name="T10" fmla="*/ 312 w 482"/>
                <a:gd name="T11" fmla="*/ 538 h 567"/>
                <a:gd name="T12" fmla="*/ 255 w 482"/>
                <a:gd name="T13" fmla="*/ 453 h 567"/>
                <a:gd name="T14" fmla="*/ 340 w 482"/>
                <a:gd name="T15" fmla="*/ 453 h 567"/>
                <a:gd name="T16" fmla="*/ 340 w 482"/>
                <a:gd name="T17" fmla="*/ 397 h 567"/>
                <a:gd name="T18" fmla="*/ 255 w 482"/>
                <a:gd name="T19" fmla="*/ 340 h 567"/>
                <a:gd name="T20" fmla="*/ 283 w 482"/>
                <a:gd name="T21" fmla="*/ 312 h 567"/>
                <a:gd name="T22" fmla="*/ 283 w 482"/>
                <a:gd name="T23" fmla="*/ 283 h 567"/>
                <a:gd name="T24" fmla="*/ 312 w 482"/>
                <a:gd name="T25" fmla="*/ 255 h 567"/>
                <a:gd name="T26" fmla="*/ 312 w 482"/>
                <a:gd name="T27" fmla="*/ 227 h 567"/>
                <a:gd name="T28" fmla="*/ 368 w 482"/>
                <a:gd name="T29" fmla="*/ 227 h 567"/>
                <a:gd name="T30" fmla="*/ 397 w 482"/>
                <a:gd name="T31" fmla="*/ 283 h 567"/>
                <a:gd name="T32" fmla="*/ 453 w 482"/>
                <a:gd name="T33" fmla="*/ 283 h 567"/>
                <a:gd name="T34" fmla="*/ 482 w 482"/>
                <a:gd name="T35" fmla="*/ 283 h 567"/>
                <a:gd name="T36" fmla="*/ 482 w 482"/>
                <a:gd name="T37" fmla="*/ 255 h 567"/>
                <a:gd name="T38" fmla="*/ 368 w 482"/>
                <a:gd name="T39" fmla="*/ 198 h 567"/>
                <a:gd name="T40" fmla="*/ 397 w 482"/>
                <a:gd name="T41" fmla="*/ 113 h 567"/>
                <a:gd name="T42" fmla="*/ 368 w 482"/>
                <a:gd name="T43" fmla="*/ 85 h 567"/>
                <a:gd name="T44" fmla="*/ 283 w 482"/>
                <a:gd name="T45" fmla="*/ 142 h 567"/>
                <a:gd name="T46" fmla="*/ 255 w 482"/>
                <a:gd name="T47" fmla="*/ 113 h 567"/>
                <a:gd name="T48" fmla="*/ 255 w 482"/>
                <a:gd name="T49" fmla="*/ 85 h 567"/>
                <a:gd name="T50" fmla="*/ 198 w 482"/>
                <a:gd name="T51" fmla="*/ 0 h 567"/>
                <a:gd name="T52" fmla="*/ 113 w 482"/>
                <a:gd name="T53" fmla="*/ 0 h 567"/>
                <a:gd name="T54" fmla="*/ 85 w 482"/>
                <a:gd name="T55" fmla="*/ 85 h 567"/>
                <a:gd name="T56" fmla="*/ 85 w 482"/>
                <a:gd name="T57" fmla="*/ 227 h 567"/>
                <a:gd name="T58" fmla="*/ 57 w 482"/>
                <a:gd name="T59" fmla="*/ 312 h 567"/>
                <a:gd name="T60" fmla="*/ 57 w 482"/>
                <a:gd name="T61" fmla="*/ 368 h 567"/>
                <a:gd name="T62" fmla="*/ 0 w 482"/>
                <a:gd name="T6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567">
                  <a:moveTo>
                    <a:pt x="0" y="482"/>
                  </a:moveTo>
                  <a:lnTo>
                    <a:pt x="57" y="538"/>
                  </a:lnTo>
                  <a:lnTo>
                    <a:pt x="142" y="510"/>
                  </a:lnTo>
                  <a:lnTo>
                    <a:pt x="255" y="538"/>
                  </a:lnTo>
                  <a:lnTo>
                    <a:pt x="283" y="567"/>
                  </a:lnTo>
                  <a:lnTo>
                    <a:pt x="312" y="538"/>
                  </a:lnTo>
                  <a:lnTo>
                    <a:pt x="255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55" y="340"/>
                  </a:lnTo>
                  <a:lnTo>
                    <a:pt x="283" y="312"/>
                  </a:lnTo>
                  <a:lnTo>
                    <a:pt x="283" y="283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82" y="283"/>
                  </a:lnTo>
                  <a:lnTo>
                    <a:pt x="482" y="255"/>
                  </a:lnTo>
                  <a:lnTo>
                    <a:pt x="368" y="198"/>
                  </a:lnTo>
                  <a:lnTo>
                    <a:pt x="397" y="113"/>
                  </a:lnTo>
                  <a:lnTo>
                    <a:pt x="368" y="85"/>
                  </a:lnTo>
                  <a:lnTo>
                    <a:pt x="283" y="142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68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9386832D-7A8D-45E7-8601-E13B88FB7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789"/>
              <a:ext cx="1078" cy="1531"/>
            </a:xfrm>
            <a:custGeom>
              <a:avLst/>
              <a:gdLst>
                <a:gd name="T0" fmla="*/ 199 w 1078"/>
                <a:gd name="T1" fmla="*/ 397 h 1531"/>
                <a:gd name="T2" fmla="*/ 256 w 1078"/>
                <a:gd name="T3" fmla="*/ 227 h 1531"/>
                <a:gd name="T4" fmla="*/ 312 w 1078"/>
                <a:gd name="T5" fmla="*/ 142 h 1531"/>
                <a:gd name="T6" fmla="*/ 397 w 1078"/>
                <a:gd name="T7" fmla="*/ 142 h 1531"/>
                <a:gd name="T8" fmla="*/ 454 w 1078"/>
                <a:gd name="T9" fmla="*/ 57 h 1531"/>
                <a:gd name="T10" fmla="*/ 539 w 1078"/>
                <a:gd name="T11" fmla="*/ 29 h 1531"/>
                <a:gd name="T12" fmla="*/ 652 w 1078"/>
                <a:gd name="T13" fmla="*/ 29 h 1531"/>
                <a:gd name="T14" fmla="*/ 737 w 1078"/>
                <a:gd name="T15" fmla="*/ 0 h 1531"/>
                <a:gd name="T16" fmla="*/ 794 w 1078"/>
                <a:gd name="T17" fmla="*/ 57 h 1531"/>
                <a:gd name="T18" fmla="*/ 908 w 1078"/>
                <a:gd name="T19" fmla="*/ 0 h 1531"/>
                <a:gd name="T20" fmla="*/ 964 w 1078"/>
                <a:gd name="T21" fmla="*/ 85 h 1531"/>
                <a:gd name="T22" fmla="*/ 1021 w 1078"/>
                <a:gd name="T23" fmla="*/ 142 h 1531"/>
                <a:gd name="T24" fmla="*/ 993 w 1078"/>
                <a:gd name="T25" fmla="*/ 256 h 1531"/>
                <a:gd name="T26" fmla="*/ 964 w 1078"/>
                <a:gd name="T27" fmla="*/ 397 h 1531"/>
                <a:gd name="T28" fmla="*/ 851 w 1078"/>
                <a:gd name="T29" fmla="*/ 567 h 1531"/>
                <a:gd name="T30" fmla="*/ 936 w 1078"/>
                <a:gd name="T31" fmla="*/ 709 h 1531"/>
                <a:gd name="T32" fmla="*/ 1049 w 1078"/>
                <a:gd name="T33" fmla="*/ 738 h 1531"/>
                <a:gd name="T34" fmla="*/ 1021 w 1078"/>
                <a:gd name="T35" fmla="*/ 964 h 1531"/>
                <a:gd name="T36" fmla="*/ 1078 w 1078"/>
                <a:gd name="T37" fmla="*/ 1191 h 1531"/>
                <a:gd name="T38" fmla="*/ 1078 w 1078"/>
                <a:gd name="T39" fmla="*/ 1418 h 1531"/>
                <a:gd name="T40" fmla="*/ 1021 w 1078"/>
                <a:gd name="T41" fmla="*/ 1531 h 1531"/>
                <a:gd name="T42" fmla="*/ 964 w 1078"/>
                <a:gd name="T43" fmla="*/ 1475 h 1531"/>
                <a:gd name="T44" fmla="*/ 851 w 1078"/>
                <a:gd name="T45" fmla="*/ 1418 h 1531"/>
                <a:gd name="T46" fmla="*/ 851 w 1078"/>
                <a:gd name="T47" fmla="*/ 1305 h 1531"/>
                <a:gd name="T48" fmla="*/ 766 w 1078"/>
                <a:gd name="T49" fmla="*/ 1248 h 1531"/>
                <a:gd name="T50" fmla="*/ 681 w 1078"/>
                <a:gd name="T51" fmla="*/ 1163 h 1531"/>
                <a:gd name="T52" fmla="*/ 652 w 1078"/>
                <a:gd name="T53" fmla="*/ 1078 h 1531"/>
                <a:gd name="T54" fmla="*/ 624 w 1078"/>
                <a:gd name="T55" fmla="*/ 908 h 1531"/>
                <a:gd name="T56" fmla="*/ 482 w 1078"/>
                <a:gd name="T57" fmla="*/ 851 h 1531"/>
                <a:gd name="T58" fmla="*/ 426 w 1078"/>
                <a:gd name="T59" fmla="*/ 738 h 1531"/>
                <a:gd name="T60" fmla="*/ 341 w 1078"/>
                <a:gd name="T61" fmla="*/ 709 h 1531"/>
                <a:gd name="T62" fmla="*/ 284 w 1078"/>
                <a:gd name="T63" fmla="*/ 766 h 1531"/>
                <a:gd name="T64" fmla="*/ 284 w 1078"/>
                <a:gd name="T65" fmla="*/ 681 h 1531"/>
                <a:gd name="T66" fmla="*/ 199 w 1078"/>
                <a:gd name="T67" fmla="*/ 709 h 1531"/>
                <a:gd name="T68" fmla="*/ 142 w 1078"/>
                <a:gd name="T69" fmla="*/ 766 h 1531"/>
                <a:gd name="T70" fmla="*/ 29 w 1078"/>
                <a:gd name="T71" fmla="*/ 794 h 1531"/>
                <a:gd name="T72" fmla="*/ 57 w 1078"/>
                <a:gd name="T73" fmla="*/ 709 h 1531"/>
                <a:gd name="T74" fmla="*/ 114 w 1078"/>
                <a:gd name="T75" fmla="*/ 624 h 1531"/>
                <a:gd name="T76" fmla="*/ 170 w 1078"/>
                <a:gd name="T77" fmla="*/ 511 h 1531"/>
                <a:gd name="T78" fmla="*/ 170 w 1078"/>
                <a:gd name="T79" fmla="*/ 42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8" h="1531">
                  <a:moveTo>
                    <a:pt x="170" y="397"/>
                  </a:moveTo>
                  <a:lnTo>
                    <a:pt x="199" y="397"/>
                  </a:lnTo>
                  <a:lnTo>
                    <a:pt x="256" y="369"/>
                  </a:lnTo>
                  <a:lnTo>
                    <a:pt x="256" y="227"/>
                  </a:lnTo>
                  <a:lnTo>
                    <a:pt x="341" y="199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39" y="57"/>
                  </a:lnTo>
                  <a:lnTo>
                    <a:pt x="539" y="29"/>
                  </a:lnTo>
                  <a:lnTo>
                    <a:pt x="567" y="0"/>
                  </a:lnTo>
                  <a:lnTo>
                    <a:pt x="652" y="29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37" y="29"/>
                  </a:lnTo>
                  <a:lnTo>
                    <a:pt x="794" y="57"/>
                  </a:lnTo>
                  <a:lnTo>
                    <a:pt x="823" y="0"/>
                  </a:lnTo>
                  <a:lnTo>
                    <a:pt x="908" y="0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993" y="57"/>
                  </a:lnTo>
                  <a:lnTo>
                    <a:pt x="1021" y="142"/>
                  </a:lnTo>
                  <a:lnTo>
                    <a:pt x="1021" y="227"/>
                  </a:lnTo>
                  <a:lnTo>
                    <a:pt x="993" y="256"/>
                  </a:lnTo>
                  <a:lnTo>
                    <a:pt x="993" y="312"/>
                  </a:lnTo>
                  <a:lnTo>
                    <a:pt x="964" y="397"/>
                  </a:lnTo>
                  <a:lnTo>
                    <a:pt x="879" y="482"/>
                  </a:lnTo>
                  <a:lnTo>
                    <a:pt x="851" y="567"/>
                  </a:lnTo>
                  <a:lnTo>
                    <a:pt x="936" y="652"/>
                  </a:lnTo>
                  <a:lnTo>
                    <a:pt x="936" y="709"/>
                  </a:lnTo>
                  <a:lnTo>
                    <a:pt x="993" y="681"/>
                  </a:lnTo>
                  <a:lnTo>
                    <a:pt x="1049" y="738"/>
                  </a:lnTo>
                  <a:lnTo>
                    <a:pt x="1078" y="823"/>
                  </a:lnTo>
                  <a:lnTo>
                    <a:pt x="1021" y="964"/>
                  </a:lnTo>
                  <a:lnTo>
                    <a:pt x="1049" y="1078"/>
                  </a:lnTo>
                  <a:lnTo>
                    <a:pt x="1078" y="1191"/>
                  </a:lnTo>
                  <a:lnTo>
                    <a:pt x="1049" y="1248"/>
                  </a:lnTo>
                  <a:lnTo>
                    <a:pt x="1078" y="1418"/>
                  </a:lnTo>
                  <a:lnTo>
                    <a:pt x="1049" y="1531"/>
                  </a:lnTo>
                  <a:lnTo>
                    <a:pt x="1021" y="1531"/>
                  </a:lnTo>
                  <a:lnTo>
                    <a:pt x="1021" y="1446"/>
                  </a:lnTo>
                  <a:lnTo>
                    <a:pt x="964" y="1475"/>
                  </a:lnTo>
                  <a:lnTo>
                    <a:pt x="908" y="1475"/>
                  </a:lnTo>
                  <a:lnTo>
                    <a:pt x="851" y="1418"/>
                  </a:lnTo>
                  <a:lnTo>
                    <a:pt x="879" y="1361"/>
                  </a:lnTo>
                  <a:lnTo>
                    <a:pt x="851" y="1305"/>
                  </a:lnTo>
                  <a:lnTo>
                    <a:pt x="794" y="1276"/>
                  </a:lnTo>
                  <a:lnTo>
                    <a:pt x="766" y="1248"/>
                  </a:lnTo>
                  <a:lnTo>
                    <a:pt x="737" y="1163"/>
                  </a:lnTo>
                  <a:lnTo>
                    <a:pt x="681" y="1163"/>
                  </a:lnTo>
                  <a:lnTo>
                    <a:pt x="681" y="1106"/>
                  </a:lnTo>
                  <a:lnTo>
                    <a:pt x="652" y="1078"/>
                  </a:lnTo>
                  <a:lnTo>
                    <a:pt x="624" y="1049"/>
                  </a:lnTo>
                  <a:lnTo>
                    <a:pt x="624" y="908"/>
                  </a:lnTo>
                  <a:lnTo>
                    <a:pt x="567" y="879"/>
                  </a:lnTo>
                  <a:lnTo>
                    <a:pt x="482" y="851"/>
                  </a:lnTo>
                  <a:lnTo>
                    <a:pt x="482" y="738"/>
                  </a:lnTo>
                  <a:lnTo>
                    <a:pt x="426" y="738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284" y="766"/>
                  </a:lnTo>
                  <a:lnTo>
                    <a:pt x="227" y="738"/>
                  </a:lnTo>
                  <a:lnTo>
                    <a:pt x="284" y="681"/>
                  </a:lnTo>
                  <a:lnTo>
                    <a:pt x="256" y="681"/>
                  </a:lnTo>
                  <a:lnTo>
                    <a:pt x="199" y="709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09"/>
                  </a:lnTo>
                  <a:lnTo>
                    <a:pt x="29" y="794"/>
                  </a:lnTo>
                  <a:lnTo>
                    <a:pt x="0" y="766"/>
                  </a:lnTo>
                  <a:lnTo>
                    <a:pt x="57" y="709"/>
                  </a:lnTo>
                  <a:lnTo>
                    <a:pt x="57" y="681"/>
                  </a:lnTo>
                  <a:lnTo>
                    <a:pt x="114" y="624"/>
                  </a:lnTo>
                  <a:lnTo>
                    <a:pt x="114" y="539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170" y="426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3E5BE8A8-3E6D-4EEC-9C39-D6ABFE29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130"/>
              <a:ext cx="198" cy="425"/>
            </a:xfrm>
            <a:custGeom>
              <a:avLst/>
              <a:gdLst>
                <a:gd name="T0" fmla="*/ 28 w 198"/>
                <a:gd name="T1" fmla="*/ 340 h 425"/>
                <a:gd name="T2" fmla="*/ 28 w 198"/>
                <a:gd name="T3" fmla="*/ 397 h 425"/>
                <a:gd name="T4" fmla="*/ 28 w 198"/>
                <a:gd name="T5" fmla="*/ 425 h 425"/>
                <a:gd name="T6" fmla="*/ 85 w 198"/>
                <a:gd name="T7" fmla="*/ 368 h 425"/>
                <a:gd name="T8" fmla="*/ 85 w 198"/>
                <a:gd name="T9" fmla="*/ 340 h 425"/>
                <a:gd name="T10" fmla="*/ 142 w 198"/>
                <a:gd name="T11" fmla="*/ 283 h 425"/>
                <a:gd name="T12" fmla="*/ 142 w 198"/>
                <a:gd name="T13" fmla="*/ 198 h 425"/>
                <a:gd name="T14" fmla="*/ 198 w 198"/>
                <a:gd name="T15" fmla="*/ 170 h 425"/>
                <a:gd name="T16" fmla="*/ 170 w 198"/>
                <a:gd name="T17" fmla="*/ 113 h 425"/>
                <a:gd name="T18" fmla="*/ 198 w 198"/>
                <a:gd name="T19" fmla="*/ 85 h 425"/>
                <a:gd name="T20" fmla="*/ 198 w 198"/>
                <a:gd name="T21" fmla="*/ 56 h 425"/>
                <a:gd name="T22" fmla="*/ 142 w 198"/>
                <a:gd name="T23" fmla="*/ 56 h 425"/>
                <a:gd name="T24" fmla="*/ 113 w 198"/>
                <a:gd name="T25" fmla="*/ 0 h 425"/>
                <a:gd name="T26" fmla="*/ 57 w 198"/>
                <a:gd name="T27" fmla="*/ 0 h 425"/>
                <a:gd name="T28" fmla="*/ 57 w 198"/>
                <a:gd name="T29" fmla="*/ 28 h 425"/>
                <a:gd name="T30" fmla="*/ 28 w 198"/>
                <a:gd name="T31" fmla="*/ 56 h 425"/>
                <a:gd name="T32" fmla="*/ 28 w 198"/>
                <a:gd name="T33" fmla="*/ 85 h 425"/>
                <a:gd name="T34" fmla="*/ 0 w 198"/>
                <a:gd name="T35" fmla="*/ 113 h 425"/>
                <a:gd name="T36" fmla="*/ 85 w 198"/>
                <a:gd name="T37" fmla="*/ 170 h 425"/>
                <a:gd name="T38" fmla="*/ 85 w 198"/>
                <a:gd name="T39" fmla="*/ 226 h 425"/>
                <a:gd name="T40" fmla="*/ 0 w 198"/>
                <a:gd name="T41" fmla="*/ 226 h 425"/>
                <a:gd name="T42" fmla="*/ 57 w 198"/>
                <a:gd name="T43" fmla="*/ 311 h 425"/>
                <a:gd name="T44" fmla="*/ 28 w 198"/>
                <a:gd name="T45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8" h="425">
                  <a:moveTo>
                    <a:pt x="28" y="340"/>
                  </a:moveTo>
                  <a:lnTo>
                    <a:pt x="28" y="397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142" y="283"/>
                  </a:lnTo>
                  <a:lnTo>
                    <a:pt x="142" y="198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28" y="56"/>
                  </a:lnTo>
                  <a:lnTo>
                    <a:pt x="28" y="85"/>
                  </a:lnTo>
                  <a:lnTo>
                    <a:pt x="0" y="113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57" y="311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9F0D47BA-AB91-4322-975C-8AA5A9702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56"/>
              <a:ext cx="907" cy="1191"/>
            </a:xfrm>
            <a:custGeom>
              <a:avLst/>
              <a:gdLst>
                <a:gd name="T0" fmla="*/ 56 w 907"/>
                <a:gd name="T1" fmla="*/ 624 h 1191"/>
                <a:gd name="T2" fmla="*/ 28 w 907"/>
                <a:gd name="T3" fmla="*/ 539 h 1191"/>
                <a:gd name="T4" fmla="*/ 0 w 907"/>
                <a:gd name="T5" fmla="*/ 426 h 1191"/>
                <a:gd name="T6" fmla="*/ 28 w 907"/>
                <a:gd name="T7" fmla="*/ 312 h 1191"/>
                <a:gd name="T8" fmla="*/ 113 w 907"/>
                <a:gd name="T9" fmla="*/ 227 h 1191"/>
                <a:gd name="T10" fmla="*/ 226 w 907"/>
                <a:gd name="T11" fmla="*/ 171 h 1191"/>
                <a:gd name="T12" fmla="*/ 340 w 907"/>
                <a:gd name="T13" fmla="*/ 199 h 1191"/>
                <a:gd name="T14" fmla="*/ 397 w 907"/>
                <a:gd name="T15" fmla="*/ 0 h 1191"/>
                <a:gd name="T16" fmla="*/ 567 w 907"/>
                <a:gd name="T17" fmla="*/ 85 h 1191"/>
                <a:gd name="T18" fmla="*/ 765 w 907"/>
                <a:gd name="T19" fmla="*/ 85 h 1191"/>
                <a:gd name="T20" fmla="*/ 793 w 907"/>
                <a:gd name="T21" fmla="*/ 199 h 1191"/>
                <a:gd name="T22" fmla="*/ 850 w 907"/>
                <a:gd name="T23" fmla="*/ 284 h 1191"/>
                <a:gd name="T24" fmla="*/ 907 w 907"/>
                <a:gd name="T25" fmla="*/ 312 h 1191"/>
                <a:gd name="T26" fmla="*/ 850 w 907"/>
                <a:gd name="T27" fmla="*/ 369 h 1191"/>
                <a:gd name="T28" fmla="*/ 765 w 907"/>
                <a:gd name="T29" fmla="*/ 482 h 1191"/>
                <a:gd name="T30" fmla="*/ 737 w 907"/>
                <a:gd name="T31" fmla="*/ 539 h 1191"/>
                <a:gd name="T32" fmla="*/ 623 w 907"/>
                <a:gd name="T33" fmla="*/ 709 h 1191"/>
                <a:gd name="T34" fmla="*/ 623 w 907"/>
                <a:gd name="T35" fmla="*/ 766 h 1191"/>
                <a:gd name="T36" fmla="*/ 623 w 907"/>
                <a:gd name="T37" fmla="*/ 879 h 1191"/>
                <a:gd name="T38" fmla="*/ 623 w 907"/>
                <a:gd name="T39" fmla="*/ 936 h 1191"/>
                <a:gd name="T40" fmla="*/ 538 w 907"/>
                <a:gd name="T41" fmla="*/ 1049 h 1191"/>
                <a:gd name="T42" fmla="*/ 482 w 907"/>
                <a:gd name="T43" fmla="*/ 1134 h 1191"/>
                <a:gd name="T44" fmla="*/ 453 w 907"/>
                <a:gd name="T45" fmla="*/ 1191 h 1191"/>
                <a:gd name="T46" fmla="*/ 397 w 907"/>
                <a:gd name="T47" fmla="*/ 1163 h 1191"/>
                <a:gd name="T48" fmla="*/ 340 w 907"/>
                <a:gd name="T49" fmla="*/ 1106 h 1191"/>
                <a:gd name="T50" fmla="*/ 368 w 907"/>
                <a:gd name="T51" fmla="*/ 1049 h 1191"/>
                <a:gd name="T52" fmla="*/ 397 w 907"/>
                <a:gd name="T53" fmla="*/ 908 h 1191"/>
                <a:gd name="T54" fmla="*/ 453 w 907"/>
                <a:gd name="T55" fmla="*/ 936 h 1191"/>
                <a:gd name="T56" fmla="*/ 453 w 907"/>
                <a:gd name="T57" fmla="*/ 823 h 1191"/>
                <a:gd name="T58" fmla="*/ 425 w 907"/>
                <a:gd name="T59" fmla="*/ 709 h 1191"/>
                <a:gd name="T60" fmla="*/ 397 w 907"/>
                <a:gd name="T61" fmla="*/ 681 h 1191"/>
                <a:gd name="T62" fmla="*/ 425 w 907"/>
                <a:gd name="T63" fmla="*/ 596 h 1191"/>
                <a:gd name="T64" fmla="*/ 283 w 907"/>
                <a:gd name="T65" fmla="*/ 567 h 1191"/>
                <a:gd name="T66" fmla="*/ 170 w 907"/>
                <a:gd name="T67" fmla="*/ 652 h 1191"/>
                <a:gd name="T68" fmla="*/ 85 w 907"/>
                <a:gd name="T69" fmla="*/ 709 h 1191"/>
                <a:gd name="T70" fmla="*/ 0 w 907"/>
                <a:gd name="T71" fmla="*/ 68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1191">
                  <a:moveTo>
                    <a:pt x="0" y="681"/>
                  </a:moveTo>
                  <a:lnTo>
                    <a:pt x="56" y="624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6" y="482"/>
                  </a:lnTo>
                  <a:lnTo>
                    <a:pt x="0" y="426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113" y="227"/>
                  </a:lnTo>
                  <a:lnTo>
                    <a:pt x="198" y="227"/>
                  </a:lnTo>
                  <a:lnTo>
                    <a:pt x="226" y="171"/>
                  </a:lnTo>
                  <a:lnTo>
                    <a:pt x="283" y="199"/>
                  </a:lnTo>
                  <a:lnTo>
                    <a:pt x="340" y="199"/>
                  </a:lnTo>
                  <a:lnTo>
                    <a:pt x="425" y="57"/>
                  </a:lnTo>
                  <a:lnTo>
                    <a:pt x="397" y="0"/>
                  </a:lnTo>
                  <a:lnTo>
                    <a:pt x="510" y="29"/>
                  </a:lnTo>
                  <a:lnTo>
                    <a:pt x="567" y="85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793" y="114"/>
                  </a:lnTo>
                  <a:lnTo>
                    <a:pt x="793" y="199"/>
                  </a:lnTo>
                  <a:lnTo>
                    <a:pt x="822" y="227"/>
                  </a:lnTo>
                  <a:lnTo>
                    <a:pt x="850" y="284"/>
                  </a:lnTo>
                  <a:lnTo>
                    <a:pt x="878" y="284"/>
                  </a:lnTo>
                  <a:lnTo>
                    <a:pt x="907" y="312"/>
                  </a:lnTo>
                  <a:lnTo>
                    <a:pt x="850" y="341"/>
                  </a:lnTo>
                  <a:lnTo>
                    <a:pt x="850" y="369"/>
                  </a:lnTo>
                  <a:lnTo>
                    <a:pt x="793" y="397"/>
                  </a:lnTo>
                  <a:lnTo>
                    <a:pt x="765" y="482"/>
                  </a:lnTo>
                  <a:lnTo>
                    <a:pt x="793" y="511"/>
                  </a:lnTo>
                  <a:lnTo>
                    <a:pt x="737" y="539"/>
                  </a:lnTo>
                  <a:lnTo>
                    <a:pt x="737" y="596"/>
                  </a:lnTo>
                  <a:lnTo>
                    <a:pt x="623" y="709"/>
                  </a:lnTo>
                  <a:lnTo>
                    <a:pt x="652" y="766"/>
                  </a:lnTo>
                  <a:lnTo>
                    <a:pt x="623" y="766"/>
                  </a:lnTo>
                  <a:lnTo>
                    <a:pt x="623" y="794"/>
                  </a:lnTo>
                  <a:lnTo>
                    <a:pt x="623" y="879"/>
                  </a:lnTo>
                  <a:lnTo>
                    <a:pt x="652" y="908"/>
                  </a:lnTo>
                  <a:lnTo>
                    <a:pt x="623" y="936"/>
                  </a:lnTo>
                  <a:lnTo>
                    <a:pt x="595" y="964"/>
                  </a:lnTo>
                  <a:lnTo>
                    <a:pt x="538" y="1049"/>
                  </a:lnTo>
                  <a:lnTo>
                    <a:pt x="538" y="1078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453" y="1191"/>
                  </a:lnTo>
                  <a:lnTo>
                    <a:pt x="425" y="1163"/>
                  </a:lnTo>
                  <a:lnTo>
                    <a:pt x="397" y="1163"/>
                  </a:lnTo>
                  <a:lnTo>
                    <a:pt x="368" y="1106"/>
                  </a:lnTo>
                  <a:lnTo>
                    <a:pt x="340" y="1106"/>
                  </a:lnTo>
                  <a:lnTo>
                    <a:pt x="340" y="1049"/>
                  </a:lnTo>
                  <a:lnTo>
                    <a:pt x="368" y="1049"/>
                  </a:lnTo>
                  <a:lnTo>
                    <a:pt x="368" y="936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453" y="936"/>
                  </a:lnTo>
                  <a:lnTo>
                    <a:pt x="482" y="879"/>
                  </a:lnTo>
                  <a:lnTo>
                    <a:pt x="453" y="823"/>
                  </a:lnTo>
                  <a:lnTo>
                    <a:pt x="453" y="738"/>
                  </a:lnTo>
                  <a:lnTo>
                    <a:pt x="425" y="709"/>
                  </a:lnTo>
                  <a:lnTo>
                    <a:pt x="397" y="738"/>
                  </a:lnTo>
                  <a:lnTo>
                    <a:pt x="397" y="681"/>
                  </a:lnTo>
                  <a:lnTo>
                    <a:pt x="425" y="652"/>
                  </a:lnTo>
                  <a:lnTo>
                    <a:pt x="425" y="596"/>
                  </a:lnTo>
                  <a:lnTo>
                    <a:pt x="368" y="567"/>
                  </a:lnTo>
                  <a:lnTo>
                    <a:pt x="283" y="567"/>
                  </a:lnTo>
                  <a:lnTo>
                    <a:pt x="255" y="624"/>
                  </a:lnTo>
                  <a:lnTo>
                    <a:pt x="170" y="652"/>
                  </a:lnTo>
                  <a:lnTo>
                    <a:pt x="141" y="681"/>
                  </a:lnTo>
                  <a:lnTo>
                    <a:pt x="85" y="709"/>
                  </a:lnTo>
                  <a:lnTo>
                    <a:pt x="28" y="709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22E3BE1F-06BE-4B0D-AE6A-C48F029D7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923"/>
              <a:ext cx="397" cy="681"/>
            </a:xfrm>
            <a:custGeom>
              <a:avLst/>
              <a:gdLst>
                <a:gd name="T0" fmla="*/ 340 w 397"/>
                <a:gd name="T1" fmla="*/ 681 h 681"/>
                <a:gd name="T2" fmla="*/ 397 w 397"/>
                <a:gd name="T3" fmla="*/ 652 h 681"/>
                <a:gd name="T4" fmla="*/ 368 w 397"/>
                <a:gd name="T5" fmla="*/ 624 h 681"/>
                <a:gd name="T6" fmla="*/ 340 w 397"/>
                <a:gd name="T7" fmla="*/ 596 h 681"/>
                <a:gd name="T8" fmla="*/ 312 w 397"/>
                <a:gd name="T9" fmla="*/ 596 h 681"/>
                <a:gd name="T10" fmla="*/ 283 w 397"/>
                <a:gd name="T11" fmla="*/ 539 h 681"/>
                <a:gd name="T12" fmla="*/ 255 w 397"/>
                <a:gd name="T13" fmla="*/ 539 h 681"/>
                <a:gd name="T14" fmla="*/ 255 w 397"/>
                <a:gd name="T15" fmla="*/ 482 h 681"/>
                <a:gd name="T16" fmla="*/ 283 w 397"/>
                <a:gd name="T17" fmla="*/ 482 h 681"/>
                <a:gd name="T18" fmla="*/ 283 w 397"/>
                <a:gd name="T19" fmla="*/ 369 h 681"/>
                <a:gd name="T20" fmla="*/ 312 w 397"/>
                <a:gd name="T21" fmla="*/ 341 h 681"/>
                <a:gd name="T22" fmla="*/ 312 w 397"/>
                <a:gd name="T23" fmla="*/ 397 h 681"/>
                <a:gd name="T24" fmla="*/ 368 w 397"/>
                <a:gd name="T25" fmla="*/ 369 h 681"/>
                <a:gd name="T26" fmla="*/ 397 w 397"/>
                <a:gd name="T27" fmla="*/ 312 h 681"/>
                <a:gd name="T28" fmla="*/ 368 w 397"/>
                <a:gd name="T29" fmla="*/ 256 h 681"/>
                <a:gd name="T30" fmla="*/ 368 w 397"/>
                <a:gd name="T31" fmla="*/ 171 h 681"/>
                <a:gd name="T32" fmla="*/ 340 w 397"/>
                <a:gd name="T33" fmla="*/ 142 h 681"/>
                <a:gd name="T34" fmla="*/ 312 w 397"/>
                <a:gd name="T35" fmla="*/ 171 h 681"/>
                <a:gd name="T36" fmla="*/ 312 w 397"/>
                <a:gd name="T37" fmla="*/ 114 h 681"/>
                <a:gd name="T38" fmla="*/ 340 w 397"/>
                <a:gd name="T39" fmla="*/ 85 h 681"/>
                <a:gd name="T40" fmla="*/ 340 w 397"/>
                <a:gd name="T41" fmla="*/ 29 h 681"/>
                <a:gd name="T42" fmla="*/ 283 w 397"/>
                <a:gd name="T43" fmla="*/ 0 h 681"/>
                <a:gd name="T44" fmla="*/ 198 w 397"/>
                <a:gd name="T45" fmla="*/ 0 h 681"/>
                <a:gd name="T46" fmla="*/ 170 w 397"/>
                <a:gd name="T47" fmla="*/ 57 h 681"/>
                <a:gd name="T48" fmla="*/ 85 w 397"/>
                <a:gd name="T49" fmla="*/ 85 h 681"/>
                <a:gd name="T50" fmla="*/ 56 w 397"/>
                <a:gd name="T51" fmla="*/ 114 h 681"/>
                <a:gd name="T52" fmla="*/ 0 w 397"/>
                <a:gd name="T53" fmla="*/ 142 h 681"/>
                <a:gd name="T54" fmla="*/ 56 w 397"/>
                <a:gd name="T55" fmla="*/ 227 h 681"/>
                <a:gd name="T56" fmla="*/ 56 w 397"/>
                <a:gd name="T57" fmla="*/ 426 h 681"/>
                <a:gd name="T58" fmla="*/ 85 w 397"/>
                <a:gd name="T59" fmla="*/ 426 h 681"/>
                <a:gd name="T60" fmla="*/ 85 w 397"/>
                <a:gd name="T61" fmla="*/ 482 h 681"/>
                <a:gd name="T62" fmla="*/ 113 w 397"/>
                <a:gd name="T63" fmla="*/ 511 h 681"/>
                <a:gd name="T64" fmla="*/ 141 w 397"/>
                <a:gd name="T65" fmla="*/ 482 h 681"/>
                <a:gd name="T66" fmla="*/ 170 w 397"/>
                <a:gd name="T67" fmla="*/ 511 h 681"/>
                <a:gd name="T68" fmla="*/ 141 w 397"/>
                <a:gd name="T69" fmla="*/ 539 h 681"/>
                <a:gd name="T70" fmla="*/ 170 w 397"/>
                <a:gd name="T71" fmla="*/ 567 h 681"/>
                <a:gd name="T72" fmla="*/ 198 w 397"/>
                <a:gd name="T73" fmla="*/ 567 h 681"/>
                <a:gd name="T74" fmla="*/ 255 w 397"/>
                <a:gd name="T75" fmla="*/ 624 h 681"/>
                <a:gd name="T76" fmla="*/ 312 w 397"/>
                <a:gd name="T77" fmla="*/ 624 h 681"/>
                <a:gd name="T78" fmla="*/ 340 w 397"/>
                <a:gd name="T79" fmla="*/ 652 h 681"/>
                <a:gd name="T80" fmla="*/ 340 w 397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7" h="681">
                  <a:moveTo>
                    <a:pt x="340" y="681"/>
                  </a:moveTo>
                  <a:lnTo>
                    <a:pt x="397" y="652"/>
                  </a:lnTo>
                  <a:lnTo>
                    <a:pt x="368" y="624"/>
                  </a:lnTo>
                  <a:lnTo>
                    <a:pt x="340" y="596"/>
                  </a:lnTo>
                  <a:lnTo>
                    <a:pt x="312" y="596"/>
                  </a:lnTo>
                  <a:lnTo>
                    <a:pt x="283" y="539"/>
                  </a:lnTo>
                  <a:lnTo>
                    <a:pt x="255" y="539"/>
                  </a:lnTo>
                  <a:lnTo>
                    <a:pt x="255" y="482"/>
                  </a:lnTo>
                  <a:lnTo>
                    <a:pt x="283" y="482"/>
                  </a:lnTo>
                  <a:lnTo>
                    <a:pt x="283" y="369"/>
                  </a:lnTo>
                  <a:lnTo>
                    <a:pt x="312" y="341"/>
                  </a:lnTo>
                  <a:lnTo>
                    <a:pt x="312" y="397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6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12" y="171"/>
                  </a:lnTo>
                  <a:lnTo>
                    <a:pt x="312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56" y="114"/>
                  </a:lnTo>
                  <a:lnTo>
                    <a:pt x="0" y="142"/>
                  </a:lnTo>
                  <a:lnTo>
                    <a:pt x="56" y="227"/>
                  </a:lnTo>
                  <a:lnTo>
                    <a:pt x="56" y="426"/>
                  </a:lnTo>
                  <a:lnTo>
                    <a:pt x="85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41" y="482"/>
                  </a:lnTo>
                  <a:lnTo>
                    <a:pt x="170" y="511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198" y="567"/>
                  </a:lnTo>
                  <a:lnTo>
                    <a:pt x="255" y="624"/>
                  </a:lnTo>
                  <a:lnTo>
                    <a:pt x="312" y="624"/>
                  </a:lnTo>
                  <a:lnTo>
                    <a:pt x="340" y="652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41DB7FED-9727-4F2D-BCD6-44555A459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5235"/>
              <a:ext cx="681" cy="737"/>
            </a:xfrm>
            <a:custGeom>
              <a:avLst/>
              <a:gdLst>
                <a:gd name="T0" fmla="*/ 57 w 681"/>
                <a:gd name="T1" fmla="*/ 369 h 737"/>
                <a:gd name="T2" fmla="*/ 114 w 681"/>
                <a:gd name="T3" fmla="*/ 340 h 737"/>
                <a:gd name="T4" fmla="*/ 85 w 681"/>
                <a:gd name="T5" fmla="*/ 312 h 737"/>
                <a:gd name="T6" fmla="*/ 114 w 681"/>
                <a:gd name="T7" fmla="*/ 284 h 737"/>
                <a:gd name="T8" fmla="*/ 114 w 681"/>
                <a:gd name="T9" fmla="*/ 255 h 737"/>
                <a:gd name="T10" fmla="*/ 170 w 681"/>
                <a:gd name="T11" fmla="*/ 199 h 737"/>
                <a:gd name="T12" fmla="*/ 170 w 681"/>
                <a:gd name="T13" fmla="*/ 170 h 737"/>
                <a:gd name="T14" fmla="*/ 227 w 681"/>
                <a:gd name="T15" fmla="*/ 85 h 737"/>
                <a:gd name="T16" fmla="*/ 284 w 681"/>
                <a:gd name="T17" fmla="*/ 29 h 737"/>
                <a:gd name="T18" fmla="*/ 312 w 681"/>
                <a:gd name="T19" fmla="*/ 0 h 737"/>
                <a:gd name="T20" fmla="*/ 369 w 681"/>
                <a:gd name="T21" fmla="*/ 0 h 737"/>
                <a:gd name="T22" fmla="*/ 397 w 681"/>
                <a:gd name="T23" fmla="*/ 57 h 737"/>
                <a:gd name="T24" fmla="*/ 454 w 681"/>
                <a:gd name="T25" fmla="*/ 29 h 737"/>
                <a:gd name="T26" fmla="*/ 454 w 681"/>
                <a:gd name="T27" fmla="*/ 0 h 737"/>
                <a:gd name="T28" fmla="*/ 482 w 681"/>
                <a:gd name="T29" fmla="*/ 0 h 737"/>
                <a:gd name="T30" fmla="*/ 482 w 681"/>
                <a:gd name="T31" fmla="*/ 29 h 737"/>
                <a:gd name="T32" fmla="*/ 510 w 681"/>
                <a:gd name="T33" fmla="*/ 57 h 737"/>
                <a:gd name="T34" fmla="*/ 567 w 681"/>
                <a:gd name="T35" fmla="*/ 29 h 737"/>
                <a:gd name="T36" fmla="*/ 595 w 681"/>
                <a:gd name="T37" fmla="*/ 85 h 737"/>
                <a:gd name="T38" fmla="*/ 652 w 681"/>
                <a:gd name="T39" fmla="*/ 114 h 737"/>
                <a:gd name="T40" fmla="*/ 652 w 681"/>
                <a:gd name="T41" fmla="*/ 142 h 737"/>
                <a:gd name="T42" fmla="*/ 681 w 681"/>
                <a:gd name="T43" fmla="*/ 227 h 737"/>
                <a:gd name="T44" fmla="*/ 624 w 681"/>
                <a:gd name="T45" fmla="*/ 312 h 737"/>
                <a:gd name="T46" fmla="*/ 652 w 681"/>
                <a:gd name="T47" fmla="*/ 340 h 737"/>
                <a:gd name="T48" fmla="*/ 624 w 681"/>
                <a:gd name="T49" fmla="*/ 369 h 737"/>
                <a:gd name="T50" fmla="*/ 681 w 681"/>
                <a:gd name="T51" fmla="*/ 426 h 737"/>
                <a:gd name="T52" fmla="*/ 539 w 681"/>
                <a:gd name="T53" fmla="*/ 426 h 737"/>
                <a:gd name="T54" fmla="*/ 482 w 681"/>
                <a:gd name="T55" fmla="*/ 482 h 737"/>
                <a:gd name="T56" fmla="*/ 397 w 681"/>
                <a:gd name="T57" fmla="*/ 454 h 737"/>
                <a:gd name="T58" fmla="*/ 397 w 681"/>
                <a:gd name="T59" fmla="*/ 596 h 737"/>
                <a:gd name="T60" fmla="*/ 369 w 681"/>
                <a:gd name="T61" fmla="*/ 652 h 737"/>
                <a:gd name="T62" fmla="*/ 340 w 681"/>
                <a:gd name="T63" fmla="*/ 624 h 737"/>
                <a:gd name="T64" fmla="*/ 312 w 681"/>
                <a:gd name="T65" fmla="*/ 709 h 737"/>
                <a:gd name="T66" fmla="*/ 227 w 681"/>
                <a:gd name="T67" fmla="*/ 709 h 737"/>
                <a:gd name="T68" fmla="*/ 199 w 681"/>
                <a:gd name="T69" fmla="*/ 652 h 737"/>
                <a:gd name="T70" fmla="*/ 142 w 681"/>
                <a:gd name="T71" fmla="*/ 624 h 737"/>
                <a:gd name="T72" fmla="*/ 114 w 681"/>
                <a:gd name="T73" fmla="*/ 709 h 737"/>
                <a:gd name="T74" fmla="*/ 85 w 681"/>
                <a:gd name="T75" fmla="*/ 737 h 737"/>
                <a:gd name="T76" fmla="*/ 57 w 681"/>
                <a:gd name="T77" fmla="*/ 709 h 737"/>
                <a:gd name="T78" fmla="*/ 57 w 681"/>
                <a:gd name="T79" fmla="*/ 652 h 737"/>
                <a:gd name="T80" fmla="*/ 29 w 681"/>
                <a:gd name="T81" fmla="*/ 624 h 737"/>
                <a:gd name="T82" fmla="*/ 0 w 681"/>
                <a:gd name="T83" fmla="*/ 596 h 737"/>
                <a:gd name="T84" fmla="*/ 0 w 681"/>
                <a:gd name="T85" fmla="*/ 567 h 737"/>
                <a:gd name="T86" fmla="*/ 57 w 681"/>
                <a:gd name="T87" fmla="*/ 539 h 737"/>
                <a:gd name="T88" fmla="*/ 85 w 681"/>
                <a:gd name="T89" fmla="*/ 482 h 737"/>
                <a:gd name="T90" fmla="*/ 29 w 681"/>
                <a:gd name="T91" fmla="*/ 454 h 737"/>
                <a:gd name="T92" fmla="*/ 57 w 681"/>
                <a:gd name="T93" fmla="*/ 36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1" h="737">
                  <a:moveTo>
                    <a:pt x="57" y="369"/>
                  </a:moveTo>
                  <a:lnTo>
                    <a:pt x="114" y="340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14" y="255"/>
                  </a:lnTo>
                  <a:lnTo>
                    <a:pt x="170" y="199"/>
                  </a:lnTo>
                  <a:lnTo>
                    <a:pt x="170" y="170"/>
                  </a:lnTo>
                  <a:lnTo>
                    <a:pt x="227" y="85"/>
                  </a:lnTo>
                  <a:lnTo>
                    <a:pt x="284" y="29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97" y="57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482" y="0"/>
                  </a:lnTo>
                  <a:lnTo>
                    <a:pt x="482" y="29"/>
                  </a:lnTo>
                  <a:lnTo>
                    <a:pt x="510" y="57"/>
                  </a:lnTo>
                  <a:lnTo>
                    <a:pt x="567" y="29"/>
                  </a:lnTo>
                  <a:lnTo>
                    <a:pt x="595" y="85"/>
                  </a:lnTo>
                  <a:lnTo>
                    <a:pt x="652" y="114"/>
                  </a:lnTo>
                  <a:lnTo>
                    <a:pt x="652" y="142"/>
                  </a:lnTo>
                  <a:lnTo>
                    <a:pt x="681" y="227"/>
                  </a:lnTo>
                  <a:lnTo>
                    <a:pt x="624" y="312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81" y="426"/>
                  </a:lnTo>
                  <a:lnTo>
                    <a:pt x="539" y="426"/>
                  </a:lnTo>
                  <a:lnTo>
                    <a:pt x="482" y="482"/>
                  </a:lnTo>
                  <a:lnTo>
                    <a:pt x="397" y="454"/>
                  </a:lnTo>
                  <a:lnTo>
                    <a:pt x="397" y="596"/>
                  </a:lnTo>
                  <a:lnTo>
                    <a:pt x="369" y="652"/>
                  </a:lnTo>
                  <a:lnTo>
                    <a:pt x="340" y="624"/>
                  </a:lnTo>
                  <a:lnTo>
                    <a:pt x="312" y="709"/>
                  </a:lnTo>
                  <a:lnTo>
                    <a:pt x="227" y="709"/>
                  </a:lnTo>
                  <a:lnTo>
                    <a:pt x="199" y="652"/>
                  </a:lnTo>
                  <a:lnTo>
                    <a:pt x="142" y="624"/>
                  </a:lnTo>
                  <a:lnTo>
                    <a:pt x="114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29" y="624"/>
                  </a:lnTo>
                  <a:lnTo>
                    <a:pt x="0" y="596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57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97DAA2D4-F030-409F-A523-2B3B55CA4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470"/>
              <a:ext cx="851" cy="1020"/>
            </a:xfrm>
            <a:custGeom>
              <a:avLst/>
              <a:gdLst>
                <a:gd name="T0" fmla="*/ 851 w 851"/>
                <a:gd name="T1" fmla="*/ 482 h 1020"/>
                <a:gd name="T2" fmla="*/ 851 w 851"/>
                <a:gd name="T3" fmla="*/ 425 h 1020"/>
                <a:gd name="T4" fmla="*/ 794 w 851"/>
                <a:gd name="T5" fmla="*/ 368 h 1020"/>
                <a:gd name="T6" fmla="*/ 794 w 851"/>
                <a:gd name="T7" fmla="*/ 227 h 1020"/>
                <a:gd name="T8" fmla="*/ 737 w 851"/>
                <a:gd name="T9" fmla="*/ 198 h 1020"/>
                <a:gd name="T10" fmla="*/ 652 w 851"/>
                <a:gd name="T11" fmla="*/ 170 h 1020"/>
                <a:gd name="T12" fmla="*/ 652 w 851"/>
                <a:gd name="T13" fmla="*/ 57 h 1020"/>
                <a:gd name="T14" fmla="*/ 596 w 851"/>
                <a:gd name="T15" fmla="*/ 57 h 1020"/>
                <a:gd name="T16" fmla="*/ 567 w 851"/>
                <a:gd name="T17" fmla="*/ 28 h 1020"/>
                <a:gd name="T18" fmla="*/ 511 w 851"/>
                <a:gd name="T19" fmla="*/ 28 h 1020"/>
                <a:gd name="T20" fmla="*/ 482 w 851"/>
                <a:gd name="T21" fmla="*/ 85 h 1020"/>
                <a:gd name="T22" fmla="*/ 454 w 851"/>
                <a:gd name="T23" fmla="*/ 85 h 1020"/>
                <a:gd name="T24" fmla="*/ 397 w 851"/>
                <a:gd name="T25" fmla="*/ 57 h 1020"/>
                <a:gd name="T26" fmla="*/ 454 w 851"/>
                <a:gd name="T27" fmla="*/ 0 h 1020"/>
                <a:gd name="T28" fmla="*/ 426 w 851"/>
                <a:gd name="T29" fmla="*/ 0 h 1020"/>
                <a:gd name="T30" fmla="*/ 369 w 851"/>
                <a:gd name="T31" fmla="*/ 28 h 1020"/>
                <a:gd name="T32" fmla="*/ 369 w 851"/>
                <a:gd name="T33" fmla="*/ 85 h 1020"/>
                <a:gd name="T34" fmla="*/ 312 w 851"/>
                <a:gd name="T35" fmla="*/ 85 h 1020"/>
                <a:gd name="T36" fmla="*/ 284 w 851"/>
                <a:gd name="T37" fmla="*/ 28 h 1020"/>
                <a:gd name="T38" fmla="*/ 199 w 851"/>
                <a:gd name="T39" fmla="*/ 113 h 1020"/>
                <a:gd name="T40" fmla="*/ 227 w 851"/>
                <a:gd name="T41" fmla="*/ 170 h 1020"/>
                <a:gd name="T42" fmla="*/ 255 w 851"/>
                <a:gd name="T43" fmla="*/ 170 h 1020"/>
                <a:gd name="T44" fmla="*/ 284 w 851"/>
                <a:gd name="T45" fmla="*/ 198 h 1020"/>
                <a:gd name="T46" fmla="*/ 227 w 851"/>
                <a:gd name="T47" fmla="*/ 227 h 1020"/>
                <a:gd name="T48" fmla="*/ 227 w 851"/>
                <a:gd name="T49" fmla="*/ 255 h 1020"/>
                <a:gd name="T50" fmla="*/ 170 w 851"/>
                <a:gd name="T51" fmla="*/ 283 h 1020"/>
                <a:gd name="T52" fmla="*/ 142 w 851"/>
                <a:gd name="T53" fmla="*/ 368 h 1020"/>
                <a:gd name="T54" fmla="*/ 170 w 851"/>
                <a:gd name="T55" fmla="*/ 397 h 1020"/>
                <a:gd name="T56" fmla="*/ 114 w 851"/>
                <a:gd name="T57" fmla="*/ 425 h 1020"/>
                <a:gd name="T58" fmla="*/ 114 w 851"/>
                <a:gd name="T59" fmla="*/ 482 h 1020"/>
                <a:gd name="T60" fmla="*/ 0 w 851"/>
                <a:gd name="T61" fmla="*/ 595 h 1020"/>
                <a:gd name="T62" fmla="*/ 29 w 851"/>
                <a:gd name="T63" fmla="*/ 652 h 1020"/>
                <a:gd name="T64" fmla="*/ 0 w 851"/>
                <a:gd name="T65" fmla="*/ 652 h 1020"/>
                <a:gd name="T66" fmla="*/ 0 w 851"/>
                <a:gd name="T67" fmla="*/ 765 h 1020"/>
                <a:gd name="T68" fmla="*/ 29 w 851"/>
                <a:gd name="T69" fmla="*/ 794 h 1020"/>
                <a:gd name="T70" fmla="*/ 57 w 851"/>
                <a:gd name="T71" fmla="*/ 765 h 1020"/>
                <a:gd name="T72" fmla="*/ 114 w 851"/>
                <a:gd name="T73" fmla="*/ 765 h 1020"/>
                <a:gd name="T74" fmla="*/ 142 w 851"/>
                <a:gd name="T75" fmla="*/ 822 h 1020"/>
                <a:gd name="T76" fmla="*/ 199 w 851"/>
                <a:gd name="T77" fmla="*/ 794 h 1020"/>
                <a:gd name="T78" fmla="*/ 199 w 851"/>
                <a:gd name="T79" fmla="*/ 765 h 1020"/>
                <a:gd name="T80" fmla="*/ 227 w 851"/>
                <a:gd name="T81" fmla="*/ 765 h 1020"/>
                <a:gd name="T82" fmla="*/ 227 w 851"/>
                <a:gd name="T83" fmla="*/ 794 h 1020"/>
                <a:gd name="T84" fmla="*/ 255 w 851"/>
                <a:gd name="T85" fmla="*/ 822 h 1020"/>
                <a:gd name="T86" fmla="*/ 312 w 851"/>
                <a:gd name="T87" fmla="*/ 794 h 1020"/>
                <a:gd name="T88" fmla="*/ 340 w 851"/>
                <a:gd name="T89" fmla="*/ 850 h 1020"/>
                <a:gd name="T90" fmla="*/ 397 w 851"/>
                <a:gd name="T91" fmla="*/ 879 h 1020"/>
                <a:gd name="T92" fmla="*/ 397 w 851"/>
                <a:gd name="T93" fmla="*/ 907 h 1020"/>
                <a:gd name="T94" fmla="*/ 426 w 851"/>
                <a:gd name="T95" fmla="*/ 992 h 1020"/>
                <a:gd name="T96" fmla="*/ 482 w 851"/>
                <a:gd name="T97" fmla="*/ 992 h 1020"/>
                <a:gd name="T98" fmla="*/ 511 w 851"/>
                <a:gd name="T99" fmla="*/ 1020 h 1020"/>
                <a:gd name="T100" fmla="*/ 539 w 851"/>
                <a:gd name="T101" fmla="*/ 992 h 1020"/>
                <a:gd name="T102" fmla="*/ 539 w 851"/>
                <a:gd name="T103" fmla="*/ 964 h 1020"/>
                <a:gd name="T104" fmla="*/ 511 w 851"/>
                <a:gd name="T105" fmla="*/ 935 h 1020"/>
                <a:gd name="T106" fmla="*/ 539 w 851"/>
                <a:gd name="T107" fmla="*/ 907 h 1020"/>
                <a:gd name="T108" fmla="*/ 482 w 851"/>
                <a:gd name="T109" fmla="*/ 850 h 1020"/>
                <a:gd name="T110" fmla="*/ 539 w 851"/>
                <a:gd name="T111" fmla="*/ 709 h 1020"/>
                <a:gd name="T112" fmla="*/ 596 w 851"/>
                <a:gd name="T113" fmla="*/ 709 h 1020"/>
                <a:gd name="T114" fmla="*/ 624 w 851"/>
                <a:gd name="T115" fmla="*/ 680 h 1020"/>
                <a:gd name="T116" fmla="*/ 681 w 851"/>
                <a:gd name="T117" fmla="*/ 709 h 1020"/>
                <a:gd name="T118" fmla="*/ 709 w 851"/>
                <a:gd name="T119" fmla="*/ 652 h 1020"/>
                <a:gd name="T120" fmla="*/ 822 w 851"/>
                <a:gd name="T121" fmla="*/ 595 h 1020"/>
                <a:gd name="T122" fmla="*/ 851 w 851"/>
                <a:gd name="T123" fmla="*/ 48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1" h="1020">
                  <a:moveTo>
                    <a:pt x="851" y="482"/>
                  </a:moveTo>
                  <a:lnTo>
                    <a:pt x="851" y="425"/>
                  </a:lnTo>
                  <a:lnTo>
                    <a:pt x="794" y="368"/>
                  </a:lnTo>
                  <a:lnTo>
                    <a:pt x="794" y="227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67" y="28"/>
                  </a:lnTo>
                  <a:lnTo>
                    <a:pt x="511" y="28"/>
                  </a:lnTo>
                  <a:lnTo>
                    <a:pt x="482" y="85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369" y="85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199" y="113"/>
                  </a:lnTo>
                  <a:lnTo>
                    <a:pt x="227" y="170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227"/>
                  </a:lnTo>
                  <a:lnTo>
                    <a:pt x="227" y="255"/>
                  </a:lnTo>
                  <a:lnTo>
                    <a:pt x="170" y="283"/>
                  </a:lnTo>
                  <a:lnTo>
                    <a:pt x="142" y="368"/>
                  </a:lnTo>
                  <a:lnTo>
                    <a:pt x="170" y="397"/>
                  </a:lnTo>
                  <a:lnTo>
                    <a:pt x="114" y="425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29" y="652"/>
                  </a:lnTo>
                  <a:lnTo>
                    <a:pt x="0" y="652"/>
                  </a:lnTo>
                  <a:lnTo>
                    <a:pt x="0" y="765"/>
                  </a:lnTo>
                  <a:lnTo>
                    <a:pt x="29" y="794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42" y="822"/>
                  </a:lnTo>
                  <a:lnTo>
                    <a:pt x="199" y="794"/>
                  </a:lnTo>
                  <a:lnTo>
                    <a:pt x="199" y="765"/>
                  </a:lnTo>
                  <a:lnTo>
                    <a:pt x="227" y="765"/>
                  </a:lnTo>
                  <a:lnTo>
                    <a:pt x="227" y="794"/>
                  </a:lnTo>
                  <a:lnTo>
                    <a:pt x="255" y="822"/>
                  </a:lnTo>
                  <a:lnTo>
                    <a:pt x="312" y="794"/>
                  </a:lnTo>
                  <a:lnTo>
                    <a:pt x="340" y="850"/>
                  </a:lnTo>
                  <a:lnTo>
                    <a:pt x="397" y="879"/>
                  </a:lnTo>
                  <a:lnTo>
                    <a:pt x="397" y="907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11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511" y="935"/>
                  </a:lnTo>
                  <a:lnTo>
                    <a:pt x="539" y="907"/>
                  </a:lnTo>
                  <a:lnTo>
                    <a:pt x="482" y="850"/>
                  </a:lnTo>
                  <a:lnTo>
                    <a:pt x="539" y="709"/>
                  </a:lnTo>
                  <a:lnTo>
                    <a:pt x="596" y="709"/>
                  </a:lnTo>
                  <a:lnTo>
                    <a:pt x="624" y="680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822" y="595"/>
                  </a:lnTo>
                  <a:lnTo>
                    <a:pt x="851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FECE3A4E-675F-43B2-8E60-B4163F5D5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3222"/>
              <a:ext cx="341" cy="397"/>
            </a:xfrm>
            <a:custGeom>
              <a:avLst/>
              <a:gdLst>
                <a:gd name="T0" fmla="*/ 0 w 341"/>
                <a:gd name="T1" fmla="*/ 0 h 397"/>
                <a:gd name="T2" fmla="*/ 0 w 341"/>
                <a:gd name="T3" fmla="*/ 57 h 397"/>
                <a:gd name="T4" fmla="*/ 29 w 341"/>
                <a:gd name="T5" fmla="*/ 142 h 397"/>
                <a:gd name="T6" fmla="*/ 29 w 341"/>
                <a:gd name="T7" fmla="*/ 199 h 397"/>
                <a:gd name="T8" fmla="*/ 57 w 341"/>
                <a:gd name="T9" fmla="*/ 284 h 397"/>
                <a:gd name="T10" fmla="*/ 114 w 341"/>
                <a:gd name="T11" fmla="*/ 256 h 397"/>
                <a:gd name="T12" fmla="*/ 85 w 341"/>
                <a:gd name="T13" fmla="*/ 312 h 397"/>
                <a:gd name="T14" fmla="*/ 142 w 341"/>
                <a:gd name="T15" fmla="*/ 341 h 397"/>
                <a:gd name="T16" fmla="*/ 171 w 341"/>
                <a:gd name="T17" fmla="*/ 341 h 397"/>
                <a:gd name="T18" fmla="*/ 199 w 341"/>
                <a:gd name="T19" fmla="*/ 397 h 397"/>
                <a:gd name="T20" fmla="*/ 256 w 341"/>
                <a:gd name="T21" fmla="*/ 369 h 397"/>
                <a:gd name="T22" fmla="*/ 227 w 341"/>
                <a:gd name="T23" fmla="*/ 341 h 397"/>
                <a:gd name="T24" fmla="*/ 284 w 341"/>
                <a:gd name="T25" fmla="*/ 284 h 397"/>
                <a:gd name="T26" fmla="*/ 284 w 341"/>
                <a:gd name="T27" fmla="*/ 312 h 397"/>
                <a:gd name="T28" fmla="*/ 312 w 341"/>
                <a:gd name="T29" fmla="*/ 284 h 397"/>
                <a:gd name="T30" fmla="*/ 341 w 341"/>
                <a:gd name="T31" fmla="*/ 199 h 397"/>
                <a:gd name="T32" fmla="*/ 341 w 341"/>
                <a:gd name="T33" fmla="*/ 171 h 397"/>
                <a:gd name="T34" fmla="*/ 312 w 341"/>
                <a:gd name="T35" fmla="*/ 171 h 397"/>
                <a:gd name="T36" fmla="*/ 284 w 341"/>
                <a:gd name="T37" fmla="*/ 171 h 397"/>
                <a:gd name="T38" fmla="*/ 312 w 341"/>
                <a:gd name="T39" fmla="*/ 142 h 397"/>
                <a:gd name="T40" fmla="*/ 284 w 341"/>
                <a:gd name="T41" fmla="*/ 85 h 397"/>
                <a:gd name="T42" fmla="*/ 227 w 341"/>
                <a:gd name="T43" fmla="*/ 171 h 397"/>
                <a:gd name="T44" fmla="*/ 227 w 341"/>
                <a:gd name="T45" fmla="*/ 142 h 397"/>
                <a:gd name="T46" fmla="*/ 199 w 341"/>
                <a:gd name="T47" fmla="*/ 114 h 397"/>
                <a:gd name="T48" fmla="*/ 171 w 341"/>
                <a:gd name="T49" fmla="*/ 114 h 397"/>
                <a:gd name="T50" fmla="*/ 142 w 341"/>
                <a:gd name="T51" fmla="*/ 85 h 397"/>
                <a:gd name="T52" fmla="*/ 114 w 341"/>
                <a:gd name="T53" fmla="*/ 85 h 397"/>
                <a:gd name="T54" fmla="*/ 85 w 341"/>
                <a:gd name="T55" fmla="*/ 57 h 397"/>
                <a:gd name="T56" fmla="*/ 57 w 341"/>
                <a:gd name="T57" fmla="*/ 57 h 397"/>
                <a:gd name="T58" fmla="*/ 29 w 341"/>
                <a:gd name="T59" fmla="*/ 0 h 397"/>
                <a:gd name="T60" fmla="*/ 0 w 341"/>
                <a:gd name="T6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397">
                  <a:moveTo>
                    <a:pt x="0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85" y="312"/>
                  </a:lnTo>
                  <a:lnTo>
                    <a:pt x="142" y="341"/>
                  </a:lnTo>
                  <a:lnTo>
                    <a:pt x="171" y="341"/>
                  </a:lnTo>
                  <a:lnTo>
                    <a:pt x="199" y="397"/>
                  </a:lnTo>
                  <a:lnTo>
                    <a:pt x="256" y="369"/>
                  </a:lnTo>
                  <a:lnTo>
                    <a:pt x="227" y="341"/>
                  </a:lnTo>
                  <a:lnTo>
                    <a:pt x="284" y="284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41" y="199"/>
                  </a:lnTo>
                  <a:lnTo>
                    <a:pt x="341" y="171"/>
                  </a:lnTo>
                  <a:lnTo>
                    <a:pt x="312" y="171"/>
                  </a:lnTo>
                  <a:lnTo>
                    <a:pt x="284" y="171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199" y="114"/>
                  </a:lnTo>
                  <a:lnTo>
                    <a:pt x="171" y="114"/>
                  </a:lnTo>
                  <a:lnTo>
                    <a:pt x="142" y="85"/>
                  </a:lnTo>
                  <a:lnTo>
                    <a:pt x="114" y="85"/>
                  </a:lnTo>
                  <a:lnTo>
                    <a:pt x="85" y="57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6777F25C-D75F-4469-8C29-B71629DBB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939"/>
              <a:ext cx="1106" cy="907"/>
            </a:xfrm>
            <a:custGeom>
              <a:avLst/>
              <a:gdLst>
                <a:gd name="T0" fmla="*/ 227 w 1106"/>
                <a:gd name="T1" fmla="*/ 0 h 907"/>
                <a:gd name="T2" fmla="*/ 142 w 1106"/>
                <a:gd name="T3" fmla="*/ 85 h 907"/>
                <a:gd name="T4" fmla="*/ 171 w 1106"/>
                <a:gd name="T5" fmla="*/ 142 h 907"/>
                <a:gd name="T6" fmla="*/ 29 w 1106"/>
                <a:gd name="T7" fmla="*/ 227 h 907"/>
                <a:gd name="T8" fmla="*/ 29 w 1106"/>
                <a:gd name="T9" fmla="*/ 283 h 907"/>
                <a:gd name="T10" fmla="*/ 85 w 1106"/>
                <a:gd name="T11" fmla="*/ 340 h 907"/>
                <a:gd name="T12" fmla="*/ 142 w 1106"/>
                <a:gd name="T13" fmla="*/ 368 h 907"/>
                <a:gd name="T14" fmla="*/ 199 w 1106"/>
                <a:gd name="T15" fmla="*/ 397 h 907"/>
                <a:gd name="T16" fmla="*/ 227 w 1106"/>
                <a:gd name="T17" fmla="*/ 454 h 907"/>
                <a:gd name="T18" fmla="*/ 312 w 1106"/>
                <a:gd name="T19" fmla="*/ 425 h 907"/>
                <a:gd name="T20" fmla="*/ 341 w 1106"/>
                <a:gd name="T21" fmla="*/ 454 h 907"/>
                <a:gd name="T22" fmla="*/ 397 w 1106"/>
                <a:gd name="T23" fmla="*/ 482 h 907"/>
                <a:gd name="T24" fmla="*/ 539 w 1106"/>
                <a:gd name="T25" fmla="*/ 482 h 907"/>
                <a:gd name="T26" fmla="*/ 596 w 1106"/>
                <a:gd name="T27" fmla="*/ 510 h 907"/>
                <a:gd name="T28" fmla="*/ 596 w 1106"/>
                <a:gd name="T29" fmla="*/ 567 h 907"/>
                <a:gd name="T30" fmla="*/ 567 w 1106"/>
                <a:gd name="T31" fmla="*/ 652 h 907"/>
                <a:gd name="T32" fmla="*/ 652 w 1106"/>
                <a:gd name="T33" fmla="*/ 822 h 907"/>
                <a:gd name="T34" fmla="*/ 709 w 1106"/>
                <a:gd name="T35" fmla="*/ 907 h 907"/>
                <a:gd name="T36" fmla="*/ 823 w 1106"/>
                <a:gd name="T37" fmla="*/ 850 h 907"/>
                <a:gd name="T38" fmla="*/ 879 w 1106"/>
                <a:gd name="T39" fmla="*/ 794 h 907"/>
                <a:gd name="T40" fmla="*/ 936 w 1106"/>
                <a:gd name="T41" fmla="*/ 765 h 907"/>
                <a:gd name="T42" fmla="*/ 993 w 1106"/>
                <a:gd name="T43" fmla="*/ 680 h 907"/>
                <a:gd name="T44" fmla="*/ 1049 w 1106"/>
                <a:gd name="T45" fmla="*/ 624 h 907"/>
                <a:gd name="T46" fmla="*/ 1106 w 1106"/>
                <a:gd name="T47" fmla="*/ 595 h 907"/>
                <a:gd name="T48" fmla="*/ 1049 w 1106"/>
                <a:gd name="T49" fmla="*/ 567 h 907"/>
                <a:gd name="T50" fmla="*/ 1021 w 1106"/>
                <a:gd name="T51" fmla="*/ 510 h 907"/>
                <a:gd name="T52" fmla="*/ 993 w 1106"/>
                <a:gd name="T53" fmla="*/ 482 h 907"/>
                <a:gd name="T54" fmla="*/ 964 w 1106"/>
                <a:gd name="T55" fmla="*/ 425 h 907"/>
                <a:gd name="T56" fmla="*/ 879 w 1106"/>
                <a:gd name="T57" fmla="*/ 368 h 907"/>
                <a:gd name="T58" fmla="*/ 823 w 1106"/>
                <a:gd name="T59" fmla="*/ 397 h 907"/>
                <a:gd name="T60" fmla="*/ 652 w 1106"/>
                <a:gd name="T61" fmla="*/ 312 h 907"/>
                <a:gd name="T62" fmla="*/ 596 w 1106"/>
                <a:gd name="T63" fmla="*/ 283 h 907"/>
                <a:gd name="T64" fmla="*/ 539 w 1106"/>
                <a:gd name="T65" fmla="*/ 255 h 907"/>
                <a:gd name="T66" fmla="*/ 482 w 1106"/>
                <a:gd name="T67" fmla="*/ 198 h 907"/>
                <a:gd name="T68" fmla="*/ 426 w 1106"/>
                <a:gd name="T69" fmla="*/ 198 h 907"/>
                <a:gd name="T70" fmla="*/ 397 w 1106"/>
                <a:gd name="T71" fmla="*/ 85 h 907"/>
                <a:gd name="T72" fmla="*/ 341 w 1106"/>
                <a:gd name="T73" fmla="*/ 28 h 907"/>
                <a:gd name="T74" fmla="*/ 341 w 1106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907">
                  <a:moveTo>
                    <a:pt x="284" y="0"/>
                  </a:moveTo>
                  <a:lnTo>
                    <a:pt x="227" y="0"/>
                  </a:lnTo>
                  <a:lnTo>
                    <a:pt x="227" y="85"/>
                  </a:lnTo>
                  <a:lnTo>
                    <a:pt x="142" y="85"/>
                  </a:lnTo>
                  <a:lnTo>
                    <a:pt x="142" y="113"/>
                  </a:lnTo>
                  <a:lnTo>
                    <a:pt x="171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0" y="283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85" y="340"/>
                  </a:lnTo>
                  <a:lnTo>
                    <a:pt x="114" y="368"/>
                  </a:lnTo>
                  <a:lnTo>
                    <a:pt x="142" y="368"/>
                  </a:lnTo>
                  <a:lnTo>
                    <a:pt x="171" y="397"/>
                  </a:lnTo>
                  <a:lnTo>
                    <a:pt x="199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482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96" y="510"/>
                  </a:lnTo>
                  <a:lnTo>
                    <a:pt x="624" y="539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567" y="652"/>
                  </a:lnTo>
                  <a:lnTo>
                    <a:pt x="567" y="737"/>
                  </a:lnTo>
                  <a:lnTo>
                    <a:pt x="652" y="822"/>
                  </a:lnTo>
                  <a:lnTo>
                    <a:pt x="652" y="879"/>
                  </a:lnTo>
                  <a:lnTo>
                    <a:pt x="709" y="907"/>
                  </a:lnTo>
                  <a:lnTo>
                    <a:pt x="738" y="850"/>
                  </a:lnTo>
                  <a:lnTo>
                    <a:pt x="823" y="850"/>
                  </a:lnTo>
                  <a:lnTo>
                    <a:pt x="879" y="850"/>
                  </a:lnTo>
                  <a:lnTo>
                    <a:pt x="879" y="794"/>
                  </a:lnTo>
                  <a:lnTo>
                    <a:pt x="908" y="737"/>
                  </a:lnTo>
                  <a:lnTo>
                    <a:pt x="936" y="765"/>
                  </a:lnTo>
                  <a:lnTo>
                    <a:pt x="993" y="737"/>
                  </a:lnTo>
                  <a:lnTo>
                    <a:pt x="993" y="680"/>
                  </a:lnTo>
                  <a:lnTo>
                    <a:pt x="1049" y="652"/>
                  </a:lnTo>
                  <a:lnTo>
                    <a:pt x="1049" y="624"/>
                  </a:lnTo>
                  <a:lnTo>
                    <a:pt x="1078" y="624"/>
                  </a:lnTo>
                  <a:lnTo>
                    <a:pt x="1106" y="595"/>
                  </a:lnTo>
                  <a:lnTo>
                    <a:pt x="1078" y="567"/>
                  </a:lnTo>
                  <a:lnTo>
                    <a:pt x="1049" y="567"/>
                  </a:lnTo>
                  <a:lnTo>
                    <a:pt x="1049" y="539"/>
                  </a:lnTo>
                  <a:lnTo>
                    <a:pt x="1021" y="510"/>
                  </a:lnTo>
                  <a:lnTo>
                    <a:pt x="993" y="539"/>
                  </a:lnTo>
                  <a:lnTo>
                    <a:pt x="993" y="482"/>
                  </a:lnTo>
                  <a:lnTo>
                    <a:pt x="1021" y="454"/>
                  </a:lnTo>
                  <a:lnTo>
                    <a:pt x="964" y="425"/>
                  </a:lnTo>
                  <a:lnTo>
                    <a:pt x="936" y="397"/>
                  </a:lnTo>
                  <a:lnTo>
                    <a:pt x="879" y="368"/>
                  </a:lnTo>
                  <a:lnTo>
                    <a:pt x="851" y="397"/>
                  </a:lnTo>
                  <a:lnTo>
                    <a:pt x="823" y="397"/>
                  </a:lnTo>
                  <a:lnTo>
                    <a:pt x="681" y="340"/>
                  </a:lnTo>
                  <a:lnTo>
                    <a:pt x="652" y="312"/>
                  </a:lnTo>
                  <a:lnTo>
                    <a:pt x="624" y="312"/>
                  </a:lnTo>
                  <a:lnTo>
                    <a:pt x="596" y="283"/>
                  </a:lnTo>
                  <a:lnTo>
                    <a:pt x="567" y="283"/>
                  </a:lnTo>
                  <a:lnTo>
                    <a:pt x="539" y="255"/>
                  </a:lnTo>
                  <a:lnTo>
                    <a:pt x="539" y="227"/>
                  </a:lnTo>
                  <a:lnTo>
                    <a:pt x="482" y="198"/>
                  </a:lnTo>
                  <a:lnTo>
                    <a:pt x="454" y="198"/>
                  </a:lnTo>
                  <a:lnTo>
                    <a:pt x="426" y="198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369" y="0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AA51B325-6BC3-4AC3-A7C6-A960B5CDB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826"/>
              <a:ext cx="624" cy="510"/>
            </a:xfrm>
            <a:custGeom>
              <a:avLst/>
              <a:gdLst>
                <a:gd name="T0" fmla="*/ 29 w 624"/>
                <a:gd name="T1" fmla="*/ 113 h 510"/>
                <a:gd name="T2" fmla="*/ 0 w 624"/>
                <a:gd name="T3" fmla="*/ 85 h 510"/>
                <a:gd name="T4" fmla="*/ 29 w 624"/>
                <a:gd name="T5" fmla="*/ 28 h 510"/>
                <a:gd name="T6" fmla="*/ 57 w 624"/>
                <a:gd name="T7" fmla="*/ 0 h 510"/>
                <a:gd name="T8" fmla="*/ 85 w 624"/>
                <a:gd name="T9" fmla="*/ 28 h 510"/>
                <a:gd name="T10" fmla="*/ 85 w 624"/>
                <a:gd name="T11" fmla="*/ 56 h 510"/>
                <a:gd name="T12" fmla="*/ 114 w 624"/>
                <a:gd name="T13" fmla="*/ 56 h 510"/>
                <a:gd name="T14" fmla="*/ 142 w 624"/>
                <a:gd name="T15" fmla="*/ 141 h 510"/>
                <a:gd name="T16" fmla="*/ 199 w 624"/>
                <a:gd name="T17" fmla="*/ 113 h 510"/>
                <a:gd name="T18" fmla="*/ 284 w 624"/>
                <a:gd name="T19" fmla="*/ 113 h 510"/>
                <a:gd name="T20" fmla="*/ 284 w 624"/>
                <a:gd name="T21" fmla="*/ 141 h 510"/>
                <a:gd name="T22" fmla="*/ 312 w 624"/>
                <a:gd name="T23" fmla="*/ 170 h 510"/>
                <a:gd name="T24" fmla="*/ 284 w 624"/>
                <a:gd name="T25" fmla="*/ 198 h 510"/>
                <a:gd name="T26" fmla="*/ 312 w 624"/>
                <a:gd name="T27" fmla="*/ 198 h 510"/>
                <a:gd name="T28" fmla="*/ 369 w 624"/>
                <a:gd name="T29" fmla="*/ 170 h 510"/>
                <a:gd name="T30" fmla="*/ 369 w 624"/>
                <a:gd name="T31" fmla="*/ 198 h 510"/>
                <a:gd name="T32" fmla="*/ 369 w 624"/>
                <a:gd name="T33" fmla="*/ 226 h 510"/>
                <a:gd name="T34" fmla="*/ 397 w 624"/>
                <a:gd name="T35" fmla="*/ 255 h 510"/>
                <a:gd name="T36" fmla="*/ 397 w 624"/>
                <a:gd name="T37" fmla="*/ 283 h 510"/>
                <a:gd name="T38" fmla="*/ 454 w 624"/>
                <a:gd name="T39" fmla="*/ 368 h 510"/>
                <a:gd name="T40" fmla="*/ 482 w 624"/>
                <a:gd name="T41" fmla="*/ 368 h 510"/>
                <a:gd name="T42" fmla="*/ 539 w 624"/>
                <a:gd name="T43" fmla="*/ 311 h 510"/>
                <a:gd name="T44" fmla="*/ 596 w 624"/>
                <a:gd name="T45" fmla="*/ 368 h 510"/>
                <a:gd name="T46" fmla="*/ 596 w 624"/>
                <a:gd name="T47" fmla="*/ 425 h 510"/>
                <a:gd name="T48" fmla="*/ 624 w 624"/>
                <a:gd name="T49" fmla="*/ 453 h 510"/>
                <a:gd name="T50" fmla="*/ 624 w 624"/>
                <a:gd name="T51" fmla="*/ 510 h 510"/>
                <a:gd name="T52" fmla="*/ 567 w 624"/>
                <a:gd name="T53" fmla="*/ 481 h 510"/>
                <a:gd name="T54" fmla="*/ 539 w 624"/>
                <a:gd name="T55" fmla="*/ 510 h 510"/>
                <a:gd name="T56" fmla="*/ 511 w 624"/>
                <a:gd name="T57" fmla="*/ 510 h 510"/>
                <a:gd name="T58" fmla="*/ 369 w 624"/>
                <a:gd name="T59" fmla="*/ 453 h 510"/>
                <a:gd name="T60" fmla="*/ 340 w 624"/>
                <a:gd name="T61" fmla="*/ 425 h 510"/>
                <a:gd name="T62" fmla="*/ 312 w 624"/>
                <a:gd name="T63" fmla="*/ 425 h 510"/>
                <a:gd name="T64" fmla="*/ 284 w 624"/>
                <a:gd name="T65" fmla="*/ 396 h 510"/>
                <a:gd name="T66" fmla="*/ 255 w 624"/>
                <a:gd name="T67" fmla="*/ 396 h 510"/>
                <a:gd name="T68" fmla="*/ 227 w 624"/>
                <a:gd name="T69" fmla="*/ 368 h 510"/>
                <a:gd name="T70" fmla="*/ 227 w 624"/>
                <a:gd name="T71" fmla="*/ 340 h 510"/>
                <a:gd name="T72" fmla="*/ 170 w 624"/>
                <a:gd name="T73" fmla="*/ 311 h 510"/>
                <a:gd name="T74" fmla="*/ 114 w 624"/>
                <a:gd name="T75" fmla="*/ 311 h 510"/>
                <a:gd name="T76" fmla="*/ 142 w 624"/>
                <a:gd name="T77" fmla="*/ 255 h 510"/>
                <a:gd name="T78" fmla="*/ 85 w 624"/>
                <a:gd name="T79" fmla="*/ 198 h 510"/>
                <a:gd name="T80" fmla="*/ 29 w 624"/>
                <a:gd name="T81" fmla="*/ 170 h 510"/>
                <a:gd name="T82" fmla="*/ 29 w 624"/>
                <a:gd name="T83" fmla="*/ 141 h 510"/>
                <a:gd name="T84" fmla="*/ 57 w 624"/>
                <a:gd name="T85" fmla="*/ 113 h 510"/>
                <a:gd name="T86" fmla="*/ 29 w 624"/>
                <a:gd name="T8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510">
                  <a:moveTo>
                    <a:pt x="29" y="113"/>
                  </a:moveTo>
                  <a:lnTo>
                    <a:pt x="0" y="85"/>
                  </a:lnTo>
                  <a:lnTo>
                    <a:pt x="29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85" y="56"/>
                  </a:lnTo>
                  <a:lnTo>
                    <a:pt x="114" y="56"/>
                  </a:lnTo>
                  <a:lnTo>
                    <a:pt x="142" y="141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284" y="141"/>
                  </a:lnTo>
                  <a:lnTo>
                    <a:pt x="312" y="170"/>
                  </a:lnTo>
                  <a:lnTo>
                    <a:pt x="284" y="198"/>
                  </a:lnTo>
                  <a:lnTo>
                    <a:pt x="312" y="198"/>
                  </a:lnTo>
                  <a:lnTo>
                    <a:pt x="369" y="170"/>
                  </a:lnTo>
                  <a:lnTo>
                    <a:pt x="369" y="198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397" y="283"/>
                  </a:lnTo>
                  <a:lnTo>
                    <a:pt x="454" y="368"/>
                  </a:lnTo>
                  <a:lnTo>
                    <a:pt x="482" y="368"/>
                  </a:lnTo>
                  <a:lnTo>
                    <a:pt x="539" y="311"/>
                  </a:lnTo>
                  <a:lnTo>
                    <a:pt x="596" y="368"/>
                  </a:lnTo>
                  <a:lnTo>
                    <a:pt x="596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481"/>
                  </a:lnTo>
                  <a:lnTo>
                    <a:pt x="539" y="510"/>
                  </a:lnTo>
                  <a:lnTo>
                    <a:pt x="511" y="510"/>
                  </a:lnTo>
                  <a:lnTo>
                    <a:pt x="369" y="453"/>
                  </a:lnTo>
                  <a:lnTo>
                    <a:pt x="340" y="425"/>
                  </a:lnTo>
                  <a:lnTo>
                    <a:pt x="312" y="425"/>
                  </a:lnTo>
                  <a:lnTo>
                    <a:pt x="284" y="396"/>
                  </a:lnTo>
                  <a:lnTo>
                    <a:pt x="255" y="396"/>
                  </a:lnTo>
                  <a:lnTo>
                    <a:pt x="227" y="368"/>
                  </a:lnTo>
                  <a:lnTo>
                    <a:pt x="227" y="340"/>
                  </a:lnTo>
                  <a:lnTo>
                    <a:pt x="170" y="311"/>
                  </a:lnTo>
                  <a:lnTo>
                    <a:pt x="114" y="311"/>
                  </a:lnTo>
                  <a:lnTo>
                    <a:pt x="142" y="255"/>
                  </a:lnTo>
                  <a:lnTo>
                    <a:pt x="85" y="198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57" y="113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A892D53E-443D-499C-991F-424BE213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741"/>
              <a:ext cx="198" cy="226"/>
            </a:xfrm>
            <a:custGeom>
              <a:avLst/>
              <a:gdLst>
                <a:gd name="T0" fmla="*/ 28 w 198"/>
                <a:gd name="T1" fmla="*/ 226 h 226"/>
                <a:gd name="T2" fmla="*/ 0 w 198"/>
                <a:gd name="T3" fmla="*/ 141 h 226"/>
                <a:gd name="T4" fmla="*/ 0 w 198"/>
                <a:gd name="T5" fmla="*/ 113 h 226"/>
                <a:gd name="T6" fmla="*/ 28 w 198"/>
                <a:gd name="T7" fmla="*/ 85 h 226"/>
                <a:gd name="T8" fmla="*/ 28 w 198"/>
                <a:gd name="T9" fmla="*/ 56 h 226"/>
                <a:gd name="T10" fmla="*/ 85 w 198"/>
                <a:gd name="T11" fmla="*/ 28 h 226"/>
                <a:gd name="T12" fmla="*/ 113 w 198"/>
                <a:gd name="T13" fmla="*/ 28 h 226"/>
                <a:gd name="T14" fmla="*/ 170 w 198"/>
                <a:gd name="T15" fmla="*/ 0 h 226"/>
                <a:gd name="T16" fmla="*/ 198 w 198"/>
                <a:gd name="T17" fmla="*/ 56 h 226"/>
                <a:gd name="T18" fmla="*/ 141 w 198"/>
                <a:gd name="T19" fmla="*/ 113 h 226"/>
                <a:gd name="T20" fmla="*/ 170 w 198"/>
                <a:gd name="T21" fmla="*/ 141 h 226"/>
                <a:gd name="T22" fmla="*/ 170 w 198"/>
                <a:gd name="T23" fmla="*/ 198 h 226"/>
                <a:gd name="T24" fmla="*/ 85 w 198"/>
                <a:gd name="T25" fmla="*/ 198 h 226"/>
                <a:gd name="T26" fmla="*/ 28 w 198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26">
                  <a:moveTo>
                    <a:pt x="28" y="226"/>
                  </a:moveTo>
                  <a:lnTo>
                    <a:pt x="0" y="141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56"/>
                  </a:lnTo>
                  <a:lnTo>
                    <a:pt x="85" y="28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141" y="113"/>
                  </a:lnTo>
                  <a:lnTo>
                    <a:pt x="170" y="141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28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09B00652-3E2A-4F82-8F73-52B488720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599"/>
              <a:ext cx="681" cy="879"/>
            </a:xfrm>
            <a:custGeom>
              <a:avLst/>
              <a:gdLst>
                <a:gd name="T0" fmla="*/ 482 w 681"/>
                <a:gd name="T1" fmla="*/ 879 h 879"/>
                <a:gd name="T2" fmla="*/ 454 w 681"/>
                <a:gd name="T3" fmla="*/ 850 h 879"/>
                <a:gd name="T4" fmla="*/ 426 w 681"/>
                <a:gd name="T5" fmla="*/ 879 h 879"/>
                <a:gd name="T6" fmla="*/ 426 w 681"/>
                <a:gd name="T7" fmla="*/ 822 h 879"/>
                <a:gd name="T8" fmla="*/ 454 w 681"/>
                <a:gd name="T9" fmla="*/ 794 h 879"/>
                <a:gd name="T10" fmla="*/ 397 w 681"/>
                <a:gd name="T11" fmla="*/ 765 h 879"/>
                <a:gd name="T12" fmla="*/ 369 w 681"/>
                <a:gd name="T13" fmla="*/ 737 h 879"/>
                <a:gd name="T14" fmla="*/ 369 w 681"/>
                <a:gd name="T15" fmla="*/ 680 h 879"/>
                <a:gd name="T16" fmla="*/ 341 w 681"/>
                <a:gd name="T17" fmla="*/ 652 h 879"/>
                <a:gd name="T18" fmla="*/ 341 w 681"/>
                <a:gd name="T19" fmla="*/ 595 h 879"/>
                <a:gd name="T20" fmla="*/ 284 w 681"/>
                <a:gd name="T21" fmla="*/ 538 h 879"/>
                <a:gd name="T22" fmla="*/ 227 w 681"/>
                <a:gd name="T23" fmla="*/ 595 h 879"/>
                <a:gd name="T24" fmla="*/ 199 w 681"/>
                <a:gd name="T25" fmla="*/ 595 h 879"/>
                <a:gd name="T26" fmla="*/ 142 w 681"/>
                <a:gd name="T27" fmla="*/ 510 h 879"/>
                <a:gd name="T28" fmla="*/ 142 w 681"/>
                <a:gd name="T29" fmla="*/ 482 h 879"/>
                <a:gd name="T30" fmla="*/ 114 w 681"/>
                <a:gd name="T31" fmla="*/ 453 h 879"/>
                <a:gd name="T32" fmla="*/ 114 w 681"/>
                <a:gd name="T33" fmla="*/ 397 h 879"/>
                <a:gd name="T34" fmla="*/ 57 w 681"/>
                <a:gd name="T35" fmla="*/ 425 h 879"/>
                <a:gd name="T36" fmla="*/ 29 w 681"/>
                <a:gd name="T37" fmla="*/ 425 h 879"/>
                <a:gd name="T38" fmla="*/ 57 w 681"/>
                <a:gd name="T39" fmla="*/ 397 h 879"/>
                <a:gd name="T40" fmla="*/ 29 w 681"/>
                <a:gd name="T41" fmla="*/ 368 h 879"/>
                <a:gd name="T42" fmla="*/ 29 w 681"/>
                <a:gd name="T43" fmla="*/ 283 h 879"/>
                <a:gd name="T44" fmla="*/ 0 w 681"/>
                <a:gd name="T45" fmla="*/ 255 h 879"/>
                <a:gd name="T46" fmla="*/ 57 w 681"/>
                <a:gd name="T47" fmla="*/ 198 h 879"/>
                <a:gd name="T48" fmla="*/ 114 w 681"/>
                <a:gd name="T49" fmla="*/ 142 h 879"/>
                <a:gd name="T50" fmla="*/ 114 w 681"/>
                <a:gd name="T51" fmla="*/ 113 h 879"/>
                <a:gd name="T52" fmla="*/ 142 w 681"/>
                <a:gd name="T53" fmla="*/ 85 h 879"/>
                <a:gd name="T54" fmla="*/ 171 w 681"/>
                <a:gd name="T55" fmla="*/ 56 h 879"/>
                <a:gd name="T56" fmla="*/ 199 w 681"/>
                <a:gd name="T57" fmla="*/ 56 h 879"/>
                <a:gd name="T58" fmla="*/ 227 w 681"/>
                <a:gd name="T59" fmla="*/ 0 h 879"/>
                <a:gd name="T60" fmla="*/ 256 w 681"/>
                <a:gd name="T61" fmla="*/ 56 h 879"/>
                <a:gd name="T62" fmla="*/ 284 w 681"/>
                <a:gd name="T63" fmla="*/ 56 h 879"/>
                <a:gd name="T64" fmla="*/ 341 w 681"/>
                <a:gd name="T65" fmla="*/ 85 h 879"/>
                <a:gd name="T66" fmla="*/ 341 w 681"/>
                <a:gd name="T67" fmla="*/ 113 h 879"/>
                <a:gd name="T68" fmla="*/ 369 w 681"/>
                <a:gd name="T69" fmla="*/ 142 h 879"/>
                <a:gd name="T70" fmla="*/ 397 w 681"/>
                <a:gd name="T71" fmla="*/ 113 h 879"/>
                <a:gd name="T72" fmla="*/ 511 w 681"/>
                <a:gd name="T73" fmla="*/ 142 h 879"/>
                <a:gd name="T74" fmla="*/ 539 w 681"/>
                <a:gd name="T75" fmla="*/ 142 h 879"/>
                <a:gd name="T76" fmla="*/ 539 w 681"/>
                <a:gd name="T77" fmla="*/ 170 h 879"/>
                <a:gd name="T78" fmla="*/ 511 w 681"/>
                <a:gd name="T79" fmla="*/ 198 h 879"/>
                <a:gd name="T80" fmla="*/ 482 w 681"/>
                <a:gd name="T81" fmla="*/ 255 h 879"/>
                <a:gd name="T82" fmla="*/ 511 w 681"/>
                <a:gd name="T83" fmla="*/ 283 h 879"/>
                <a:gd name="T84" fmla="*/ 539 w 681"/>
                <a:gd name="T85" fmla="*/ 283 h 879"/>
                <a:gd name="T86" fmla="*/ 567 w 681"/>
                <a:gd name="T87" fmla="*/ 312 h 879"/>
                <a:gd name="T88" fmla="*/ 567 w 681"/>
                <a:gd name="T89" fmla="*/ 368 h 879"/>
                <a:gd name="T90" fmla="*/ 596 w 681"/>
                <a:gd name="T91" fmla="*/ 397 h 879"/>
                <a:gd name="T92" fmla="*/ 596 w 681"/>
                <a:gd name="T93" fmla="*/ 453 h 879"/>
                <a:gd name="T94" fmla="*/ 652 w 681"/>
                <a:gd name="T95" fmla="*/ 482 h 879"/>
                <a:gd name="T96" fmla="*/ 652 w 681"/>
                <a:gd name="T97" fmla="*/ 538 h 879"/>
                <a:gd name="T98" fmla="*/ 681 w 681"/>
                <a:gd name="T99" fmla="*/ 595 h 879"/>
                <a:gd name="T100" fmla="*/ 596 w 681"/>
                <a:gd name="T101" fmla="*/ 595 h 879"/>
                <a:gd name="T102" fmla="*/ 596 w 681"/>
                <a:gd name="T103" fmla="*/ 623 h 879"/>
                <a:gd name="T104" fmla="*/ 567 w 681"/>
                <a:gd name="T105" fmla="*/ 708 h 879"/>
                <a:gd name="T106" fmla="*/ 567 w 681"/>
                <a:gd name="T107" fmla="*/ 737 h 879"/>
                <a:gd name="T108" fmla="*/ 596 w 681"/>
                <a:gd name="T109" fmla="*/ 765 h 879"/>
                <a:gd name="T110" fmla="*/ 596 w 681"/>
                <a:gd name="T111" fmla="*/ 794 h 879"/>
                <a:gd name="T112" fmla="*/ 511 w 681"/>
                <a:gd name="T113" fmla="*/ 879 h 879"/>
                <a:gd name="T114" fmla="*/ 482 w 681"/>
                <a:gd name="T11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879">
                  <a:moveTo>
                    <a:pt x="482" y="879"/>
                  </a:moveTo>
                  <a:lnTo>
                    <a:pt x="454" y="850"/>
                  </a:lnTo>
                  <a:lnTo>
                    <a:pt x="426" y="879"/>
                  </a:lnTo>
                  <a:lnTo>
                    <a:pt x="426" y="822"/>
                  </a:lnTo>
                  <a:lnTo>
                    <a:pt x="454" y="794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41" y="652"/>
                  </a:lnTo>
                  <a:lnTo>
                    <a:pt x="341" y="595"/>
                  </a:lnTo>
                  <a:lnTo>
                    <a:pt x="284" y="538"/>
                  </a:lnTo>
                  <a:lnTo>
                    <a:pt x="227" y="595"/>
                  </a:lnTo>
                  <a:lnTo>
                    <a:pt x="199" y="595"/>
                  </a:lnTo>
                  <a:lnTo>
                    <a:pt x="142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29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114" y="142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71" y="56"/>
                  </a:lnTo>
                  <a:lnTo>
                    <a:pt x="199" y="56"/>
                  </a:lnTo>
                  <a:lnTo>
                    <a:pt x="227" y="0"/>
                  </a:lnTo>
                  <a:lnTo>
                    <a:pt x="256" y="56"/>
                  </a:lnTo>
                  <a:lnTo>
                    <a:pt x="284" y="56"/>
                  </a:lnTo>
                  <a:lnTo>
                    <a:pt x="341" y="85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13"/>
                  </a:lnTo>
                  <a:lnTo>
                    <a:pt x="511" y="142"/>
                  </a:lnTo>
                  <a:lnTo>
                    <a:pt x="539" y="142"/>
                  </a:lnTo>
                  <a:lnTo>
                    <a:pt x="539" y="170"/>
                  </a:lnTo>
                  <a:lnTo>
                    <a:pt x="511" y="198"/>
                  </a:lnTo>
                  <a:lnTo>
                    <a:pt x="482" y="255"/>
                  </a:lnTo>
                  <a:lnTo>
                    <a:pt x="511" y="283"/>
                  </a:lnTo>
                  <a:lnTo>
                    <a:pt x="539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596" y="397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52" y="538"/>
                  </a:lnTo>
                  <a:lnTo>
                    <a:pt x="681" y="595"/>
                  </a:lnTo>
                  <a:lnTo>
                    <a:pt x="596" y="595"/>
                  </a:lnTo>
                  <a:lnTo>
                    <a:pt x="596" y="623"/>
                  </a:lnTo>
                  <a:lnTo>
                    <a:pt x="567" y="708"/>
                  </a:lnTo>
                  <a:lnTo>
                    <a:pt x="567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511" y="879"/>
                  </a:lnTo>
                  <a:lnTo>
                    <a:pt x="482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03389AA4-72C7-477E-9DDB-A34717A0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2372"/>
              <a:ext cx="1247" cy="1304"/>
            </a:xfrm>
            <a:custGeom>
              <a:avLst/>
              <a:gdLst>
                <a:gd name="T0" fmla="*/ 0 w 1247"/>
                <a:gd name="T1" fmla="*/ 1247 h 1304"/>
                <a:gd name="T2" fmla="*/ 56 w 1247"/>
                <a:gd name="T3" fmla="*/ 1191 h 1304"/>
                <a:gd name="T4" fmla="*/ 113 w 1247"/>
                <a:gd name="T5" fmla="*/ 1162 h 1304"/>
                <a:gd name="T6" fmla="*/ 56 w 1247"/>
                <a:gd name="T7" fmla="*/ 1134 h 1304"/>
                <a:gd name="T8" fmla="*/ 85 w 1247"/>
                <a:gd name="T9" fmla="*/ 1106 h 1304"/>
                <a:gd name="T10" fmla="*/ 170 w 1247"/>
                <a:gd name="T11" fmla="*/ 992 h 1304"/>
                <a:gd name="T12" fmla="*/ 141 w 1247"/>
                <a:gd name="T13" fmla="*/ 935 h 1304"/>
                <a:gd name="T14" fmla="*/ 170 w 1247"/>
                <a:gd name="T15" fmla="*/ 822 h 1304"/>
                <a:gd name="T16" fmla="*/ 226 w 1247"/>
                <a:gd name="T17" fmla="*/ 765 h 1304"/>
                <a:gd name="T18" fmla="*/ 170 w 1247"/>
                <a:gd name="T19" fmla="*/ 680 h 1304"/>
                <a:gd name="T20" fmla="*/ 141 w 1247"/>
                <a:gd name="T21" fmla="*/ 595 h 1304"/>
                <a:gd name="T22" fmla="*/ 113 w 1247"/>
                <a:gd name="T23" fmla="*/ 510 h 1304"/>
                <a:gd name="T24" fmla="*/ 56 w 1247"/>
                <a:gd name="T25" fmla="*/ 482 h 1304"/>
                <a:gd name="T26" fmla="*/ 113 w 1247"/>
                <a:gd name="T27" fmla="*/ 397 h 1304"/>
                <a:gd name="T28" fmla="*/ 85 w 1247"/>
                <a:gd name="T29" fmla="*/ 369 h 1304"/>
                <a:gd name="T30" fmla="*/ 113 w 1247"/>
                <a:gd name="T31" fmla="*/ 283 h 1304"/>
                <a:gd name="T32" fmla="*/ 170 w 1247"/>
                <a:gd name="T33" fmla="*/ 255 h 1304"/>
                <a:gd name="T34" fmla="*/ 198 w 1247"/>
                <a:gd name="T35" fmla="*/ 198 h 1304"/>
                <a:gd name="T36" fmla="*/ 283 w 1247"/>
                <a:gd name="T37" fmla="*/ 113 h 1304"/>
                <a:gd name="T38" fmla="*/ 397 w 1247"/>
                <a:gd name="T39" fmla="*/ 142 h 1304"/>
                <a:gd name="T40" fmla="*/ 510 w 1247"/>
                <a:gd name="T41" fmla="*/ 198 h 1304"/>
                <a:gd name="T42" fmla="*/ 623 w 1247"/>
                <a:gd name="T43" fmla="*/ 170 h 1304"/>
                <a:gd name="T44" fmla="*/ 708 w 1247"/>
                <a:gd name="T45" fmla="*/ 198 h 1304"/>
                <a:gd name="T46" fmla="*/ 822 w 1247"/>
                <a:gd name="T47" fmla="*/ 142 h 1304"/>
                <a:gd name="T48" fmla="*/ 964 w 1247"/>
                <a:gd name="T49" fmla="*/ 57 h 1304"/>
                <a:gd name="T50" fmla="*/ 1049 w 1247"/>
                <a:gd name="T51" fmla="*/ 57 h 1304"/>
                <a:gd name="T52" fmla="*/ 1134 w 1247"/>
                <a:gd name="T53" fmla="*/ 28 h 1304"/>
                <a:gd name="T54" fmla="*/ 1162 w 1247"/>
                <a:gd name="T55" fmla="*/ 0 h 1304"/>
                <a:gd name="T56" fmla="*/ 1219 w 1247"/>
                <a:gd name="T57" fmla="*/ 85 h 1304"/>
                <a:gd name="T58" fmla="*/ 1162 w 1247"/>
                <a:gd name="T59" fmla="*/ 170 h 1304"/>
                <a:gd name="T60" fmla="*/ 1049 w 1247"/>
                <a:gd name="T61" fmla="*/ 340 h 1304"/>
                <a:gd name="T62" fmla="*/ 964 w 1247"/>
                <a:gd name="T63" fmla="*/ 454 h 1304"/>
                <a:gd name="T64" fmla="*/ 935 w 1247"/>
                <a:gd name="T65" fmla="*/ 539 h 1304"/>
                <a:gd name="T66" fmla="*/ 793 w 1247"/>
                <a:gd name="T67" fmla="*/ 652 h 1304"/>
                <a:gd name="T68" fmla="*/ 765 w 1247"/>
                <a:gd name="T69" fmla="*/ 709 h 1304"/>
                <a:gd name="T70" fmla="*/ 765 w 1247"/>
                <a:gd name="T71" fmla="*/ 765 h 1304"/>
                <a:gd name="T72" fmla="*/ 793 w 1247"/>
                <a:gd name="T73" fmla="*/ 850 h 1304"/>
                <a:gd name="T74" fmla="*/ 793 w 1247"/>
                <a:gd name="T75" fmla="*/ 992 h 1304"/>
                <a:gd name="T76" fmla="*/ 879 w 1247"/>
                <a:gd name="T77" fmla="*/ 1049 h 1304"/>
                <a:gd name="T78" fmla="*/ 680 w 1247"/>
                <a:gd name="T79" fmla="*/ 1077 h 1304"/>
                <a:gd name="T80" fmla="*/ 595 w 1247"/>
                <a:gd name="T81" fmla="*/ 1106 h 1304"/>
                <a:gd name="T82" fmla="*/ 510 w 1247"/>
                <a:gd name="T83" fmla="*/ 1077 h 1304"/>
                <a:gd name="T84" fmla="*/ 397 w 1247"/>
                <a:gd name="T85" fmla="*/ 1106 h 1304"/>
                <a:gd name="T86" fmla="*/ 368 w 1247"/>
                <a:gd name="T87" fmla="*/ 1247 h 1304"/>
                <a:gd name="T88" fmla="*/ 283 w 1247"/>
                <a:gd name="T89" fmla="*/ 1276 h 1304"/>
                <a:gd name="T90" fmla="*/ 226 w 1247"/>
                <a:gd name="T91" fmla="*/ 1276 h 1304"/>
                <a:gd name="T92" fmla="*/ 113 w 1247"/>
                <a:gd name="T93" fmla="*/ 1304 h 1304"/>
                <a:gd name="T94" fmla="*/ 0 w 1247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1304">
                  <a:moveTo>
                    <a:pt x="0" y="1304"/>
                  </a:moveTo>
                  <a:lnTo>
                    <a:pt x="0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85" y="1191"/>
                  </a:lnTo>
                  <a:lnTo>
                    <a:pt x="113" y="1162"/>
                  </a:lnTo>
                  <a:lnTo>
                    <a:pt x="85" y="1134"/>
                  </a:lnTo>
                  <a:lnTo>
                    <a:pt x="56" y="1134"/>
                  </a:lnTo>
                  <a:lnTo>
                    <a:pt x="56" y="1106"/>
                  </a:lnTo>
                  <a:lnTo>
                    <a:pt x="85" y="1106"/>
                  </a:lnTo>
                  <a:lnTo>
                    <a:pt x="170" y="1021"/>
                  </a:lnTo>
                  <a:lnTo>
                    <a:pt x="170" y="992"/>
                  </a:lnTo>
                  <a:lnTo>
                    <a:pt x="141" y="964"/>
                  </a:lnTo>
                  <a:lnTo>
                    <a:pt x="141" y="935"/>
                  </a:lnTo>
                  <a:lnTo>
                    <a:pt x="170" y="850"/>
                  </a:lnTo>
                  <a:lnTo>
                    <a:pt x="170" y="822"/>
                  </a:lnTo>
                  <a:lnTo>
                    <a:pt x="255" y="822"/>
                  </a:lnTo>
                  <a:lnTo>
                    <a:pt x="226" y="765"/>
                  </a:lnTo>
                  <a:lnTo>
                    <a:pt x="226" y="709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41" y="595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85" y="510"/>
                  </a:lnTo>
                  <a:lnTo>
                    <a:pt x="56" y="482"/>
                  </a:lnTo>
                  <a:lnTo>
                    <a:pt x="85" y="425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85" y="369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55"/>
                  </a:lnTo>
                  <a:lnTo>
                    <a:pt x="198" y="227"/>
                  </a:lnTo>
                  <a:lnTo>
                    <a:pt x="198" y="198"/>
                  </a:lnTo>
                  <a:lnTo>
                    <a:pt x="283" y="142"/>
                  </a:lnTo>
                  <a:lnTo>
                    <a:pt x="283" y="113"/>
                  </a:lnTo>
                  <a:lnTo>
                    <a:pt x="340" y="85"/>
                  </a:lnTo>
                  <a:lnTo>
                    <a:pt x="397" y="142"/>
                  </a:lnTo>
                  <a:lnTo>
                    <a:pt x="453" y="113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3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170"/>
                  </a:lnTo>
                  <a:lnTo>
                    <a:pt x="822" y="142"/>
                  </a:lnTo>
                  <a:lnTo>
                    <a:pt x="907" y="113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57"/>
                  </a:lnTo>
                  <a:lnTo>
                    <a:pt x="1077" y="28"/>
                  </a:lnTo>
                  <a:lnTo>
                    <a:pt x="1134" y="28"/>
                  </a:lnTo>
                  <a:lnTo>
                    <a:pt x="1134" y="0"/>
                  </a:lnTo>
                  <a:lnTo>
                    <a:pt x="1162" y="0"/>
                  </a:lnTo>
                  <a:lnTo>
                    <a:pt x="1190" y="57"/>
                  </a:lnTo>
                  <a:lnTo>
                    <a:pt x="1219" y="85"/>
                  </a:lnTo>
                  <a:lnTo>
                    <a:pt x="1247" y="113"/>
                  </a:lnTo>
                  <a:lnTo>
                    <a:pt x="1162" y="170"/>
                  </a:lnTo>
                  <a:lnTo>
                    <a:pt x="1049" y="312"/>
                  </a:lnTo>
                  <a:lnTo>
                    <a:pt x="1049" y="340"/>
                  </a:lnTo>
                  <a:lnTo>
                    <a:pt x="1020" y="369"/>
                  </a:lnTo>
                  <a:lnTo>
                    <a:pt x="964" y="454"/>
                  </a:lnTo>
                  <a:lnTo>
                    <a:pt x="935" y="454"/>
                  </a:lnTo>
                  <a:lnTo>
                    <a:pt x="935" y="539"/>
                  </a:lnTo>
                  <a:lnTo>
                    <a:pt x="879" y="595"/>
                  </a:lnTo>
                  <a:lnTo>
                    <a:pt x="793" y="652"/>
                  </a:lnTo>
                  <a:lnTo>
                    <a:pt x="737" y="652"/>
                  </a:lnTo>
                  <a:lnTo>
                    <a:pt x="765" y="709"/>
                  </a:lnTo>
                  <a:lnTo>
                    <a:pt x="737" y="737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793" y="992"/>
                  </a:lnTo>
                  <a:lnTo>
                    <a:pt x="822" y="1049"/>
                  </a:lnTo>
                  <a:lnTo>
                    <a:pt x="879" y="1049"/>
                  </a:lnTo>
                  <a:lnTo>
                    <a:pt x="793" y="1134"/>
                  </a:lnTo>
                  <a:lnTo>
                    <a:pt x="680" y="1077"/>
                  </a:lnTo>
                  <a:lnTo>
                    <a:pt x="652" y="1106"/>
                  </a:lnTo>
                  <a:lnTo>
                    <a:pt x="595" y="1106"/>
                  </a:lnTo>
                  <a:lnTo>
                    <a:pt x="567" y="1134"/>
                  </a:lnTo>
                  <a:lnTo>
                    <a:pt x="510" y="1077"/>
                  </a:lnTo>
                  <a:lnTo>
                    <a:pt x="453" y="1106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368" y="1247"/>
                  </a:lnTo>
                  <a:lnTo>
                    <a:pt x="340" y="1276"/>
                  </a:lnTo>
                  <a:lnTo>
                    <a:pt x="283" y="1276"/>
                  </a:lnTo>
                  <a:lnTo>
                    <a:pt x="255" y="1247"/>
                  </a:lnTo>
                  <a:lnTo>
                    <a:pt x="226" y="1276"/>
                  </a:lnTo>
                  <a:lnTo>
                    <a:pt x="170" y="1247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0A47A595-828C-43F7-B1A6-1760745F3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59"/>
              <a:ext cx="567" cy="482"/>
            </a:xfrm>
            <a:custGeom>
              <a:avLst/>
              <a:gdLst>
                <a:gd name="T0" fmla="*/ 85 w 567"/>
                <a:gd name="T1" fmla="*/ 340 h 482"/>
                <a:gd name="T2" fmla="*/ 114 w 567"/>
                <a:gd name="T3" fmla="*/ 396 h 482"/>
                <a:gd name="T4" fmla="*/ 142 w 567"/>
                <a:gd name="T5" fmla="*/ 396 h 482"/>
                <a:gd name="T6" fmla="*/ 199 w 567"/>
                <a:gd name="T7" fmla="*/ 425 h 482"/>
                <a:gd name="T8" fmla="*/ 199 w 567"/>
                <a:gd name="T9" fmla="*/ 453 h 482"/>
                <a:gd name="T10" fmla="*/ 227 w 567"/>
                <a:gd name="T11" fmla="*/ 482 h 482"/>
                <a:gd name="T12" fmla="*/ 255 w 567"/>
                <a:gd name="T13" fmla="*/ 453 h 482"/>
                <a:gd name="T14" fmla="*/ 369 w 567"/>
                <a:gd name="T15" fmla="*/ 482 h 482"/>
                <a:gd name="T16" fmla="*/ 369 w 567"/>
                <a:gd name="T17" fmla="*/ 425 h 482"/>
                <a:gd name="T18" fmla="*/ 397 w 567"/>
                <a:gd name="T19" fmla="*/ 396 h 482"/>
                <a:gd name="T20" fmla="*/ 454 w 567"/>
                <a:gd name="T21" fmla="*/ 396 h 482"/>
                <a:gd name="T22" fmla="*/ 454 w 567"/>
                <a:gd name="T23" fmla="*/ 368 h 482"/>
                <a:gd name="T24" fmla="*/ 482 w 567"/>
                <a:gd name="T25" fmla="*/ 340 h 482"/>
                <a:gd name="T26" fmla="*/ 482 w 567"/>
                <a:gd name="T27" fmla="*/ 311 h 482"/>
                <a:gd name="T28" fmla="*/ 567 w 567"/>
                <a:gd name="T29" fmla="*/ 255 h 482"/>
                <a:gd name="T30" fmla="*/ 567 w 567"/>
                <a:gd name="T31" fmla="*/ 226 h 482"/>
                <a:gd name="T32" fmla="*/ 539 w 567"/>
                <a:gd name="T33" fmla="*/ 170 h 482"/>
                <a:gd name="T34" fmla="*/ 567 w 567"/>
                <a:gd name="T35" fmla="*/ 141 h 482"/>
                <a:gd name="T36" fmla="*/ 539 w 567"/>
                <a:gd name="T37" fmla="*/ 113 h 482"/>
                <a:gd name="T38" fmla="*/ 454 w 567"/>
                <a:gd name="T39" fmla="*/ 85 h 482"/>
                <a:gd name="T40" fmla="*/ 425 w 567"/>
                <a:gd name="T41" fmla="*/ 113 h 482"/>
                <a:gd name="T42" fmla="*/ 397 w 567"/>
                <a:gd name="T43" fmla="*/ 85 h 482"/>
                <a:gd name="T44" fmla="*/ 369 w 567"/>
                <a:gd name="T45" fmla="*/ 85 h 482"/>
                <a:gd name="T46" fmla="*/ 312 w 567"/>
                <a:gd name="T47" fmla="*/ 28 h 482"/>
                <a:gd name="T48" fmla="*/ 312 w 567"/>
                <a:gd name="T49" fmla="*/ 0 h 482"/>
                <a:gd name="T50" fmla="*/ 284 w 567"/>
                <a:gd name="T51" fmla="*/ 0 h 482"/>
                <a:gd name="T52" fmla="*/ 255 w 567"/>
                <a:gd name="T53" fmla="*/ 56 h 482"/>
                <a:gd name="T54" fmla="*/ 227 w 567"/>
                <a:gd name="T55" fmla="*/ 56 h 482"/>
                <a:gd name="T56" fmla="*/ 199 w 567"/>
                <a:gd name="T57" fmla="*/ 85 h 482"/>
                <a:gd name="T58" fmla="*/ 85 w 567"/>
                <a:gd name="T59" fmla="*/ 85 h 482"/>
                <a:gd name="T60" fmla="*/ 29 w 567"/>
                <a:gd name="T61" fmla="*/ 141 h 482"/>
                <a:gd name="T62" fmla="*/ 0 w 567"/>
                <a:gd name="T63" fmla="*/ 141 h 482"/>
                <a:gd name="T64" fmla="*/ 29 w 567"/>
                <a:gd name="T65" fmla="*/ 170 h 482"/>
                <a:gd name="T66" fmla="*/ 57 w 567"/>
                <a:gd name="T67" fmla="*/ 170 h 482"/>
                <a:gd name="T68" fmla="*/ 85 w 567"/>
                <a:gd name="T69" fmla="*/ 198 h 482"/>
                <a:gd name="T70" fmla="*/ 57 w 567"/>
                <a:gd name="T71" fmla="*/ 226 h 482"/>
                <a:gd name="T72" fmla="*/ 29 w 567"/>
                <a:gd name="T73" fmla="*/ 226 h 482"/>
                <a:gd name="T74" fmla="*/ 0 w 567"/>
                <a:gd name="T75" fmla="*/ 255 h 482"/>
                <a:gd name="T76" fmla="*/ 29 w 567"/>
                <a:gd name="T77" fmla="*/ 283 h 482"/>
                <a:gd name="T78" fmla="*/ 85 w 567"/>
                <a:gd name="T79" fmla="*/ 283 h 482"/>
                <a:gd name="T80" fmla="*/ 85 w 567"/>
                <a:gd name="T81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482">
                  <a:moveTo>
                    <a:pt x="85" y="340"/>
                  </a:moveTo>
                  <a:lnTo>
                    <a:pt x="114" y="396"/>
                  </a:lnTo>
                  <a:lnTo>
                    <a:pt x="142" y="396"/>
                  </a:lnTo>
                  <a:lnTo>
                    <a:pt x="199" y="425"/>
                  </a:lnTo>
                  <a:lnTo>
                    <a:pt x="199" y="453"/>
                  </a:lnTo>
                  <a:lnTo>
                    <a:pt x="227" y="482"/>
                  </a:lnTo>
                  <a:lnTo>
                    <a:pt x="255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368"/>
                  </a:lnTo>
                  <a:lnTo>
                    <a:pt x="482" y="340"/>
                  </a:lnTo>
                  <a:lnTo>
                    <a:pt x="482" y="311"/>
                  </a:lnTo>
                  <a:lnTo>
                    <a:pt x="567" y="255"/>
                  </a:lnTo>
                  <a:lnTo>
                    <a:pt x="567" y="226"/>
                  </a:lnTo>
                  <a:lnTo>
                    <a:pt x="539" y="170"/>
                  </a:lnTo>
                  <a:lnTo>
                    <a:pt x="567" y="141"/>
                  </a:lnTo>
                  <a:lnTo>
                    <a:pt x="539" y="113"/>
                  </a:lnTo>
                  <a:lnTo>
                    <a:pt x="454" y="85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69" y="85"/>
                  </a:lnTo>
                  <a:lnTo>
                    <a:pt x="312" y="28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199" y="85"/>
                  </a:lnTo>
                  <a:lnTo>
                    <a:pt x="85" y="85"/>
                  </a:lnTo>
                  <a:lnTo>
                    <a:pt x="29" y="141"/>
                  </a:lnTo>
                  <a:lnTo>
                    <a:pt x="0" y="141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85" y="198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8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09DA4D50-DDBB-4582-B3DD-08856760E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05"/>
              <a:ext cx="284" cy="255"/>
            </a:xfrm>
            <a:custGeom>
              <a:avLst/>
              <a:gdLst>
                <a:gd name="T0" fmla="*/ 199 w 284"/>
                <a:gd name="T1" fmla="*/ 0 h 255"/>
                <a:gd name="T2" fmla="*/ 114 w 284"/>
                <a:gd name="T3" fmla="*/ 57 h 255"/>
                <a:gd name="T4" fmla="*/ 0 w 284"/>
                <a:gd name="T5" fmla="*/ 113 h 255"/>
                <a:gd name="T6" fmla="*/ 57 w 284"/>
                <a:gd name="T7" fmla="*/ 198 h 255"/>
                <a:gd name="T8" fmla="*/ 57 w 284"/>
                <a:gd name="T9" fmla="*/ 227 h 255"/>
                <a:gd name="T10" fmla="*/ 29 w 284"/>
                <a:gd name="T11" fmla="*/ 255 h 255"/>
                <a:gd name="T12" fmla="*/ 85 w 284"/>
                <a:gd name="T13" fmla="*/ 255 h 255"/>
                <a:gd name="T14" fmla="*/ 114 w 284"/>
                <a:gd name="T15" fmla="*/ 227 h 255"/>
                <a:gd name="T16" fmla="*/ 199 w 284"/>
                <a:gd name="T17" fmla="*/ 255 h 255"/>
                <a:gd name="T18" fmla="*/ 227 w 284"/>
                <a:gd name="T19" fmla="*/ 198 h 255"/>
                <a:gd name="T20" fmla="*/ 255 w 284"/>
                <a:gd name="T21" fmla="*/ 198 h 255"/>
                <a:gd name="T22" fmla="*/ 255 w 284"/>
                <a:gd name="T23" fmla="*/ 170 h 255"/>
                <a:gd name="T24" fmla="*/ 284 w 284"/>
                <a:gd name="T25" fmla="*/ 142 h 255"/>
                <a:gd name="T26" fmla="*/ 255 w 284"/>
                <a:gd name="T27" fmla="*/ 113 h 255"/>
                <a:gd name="T28" fmla="*/ 199 w 284"/>
                <a:gd name="T29" fmla="*/ 142 h 255"/>
                <a:gd name="T30" fmla="*/ 142 w 284"/>
                <a:gd name="T31" fmla="*/ 113 h 255"/>
                <a:gd name="T32" fmla="*/ 170 w 284"/>
                <a:gd name="T33" fmla="*/ 85 h 255"/>
                <a:gd name="T34" fmla="*/ 199 w 284"/>
                <a:gd name="T35" fmla="*/ 85 h 255"/>
                <a:gd name="T36" fmla="*/ 227 w 284"/>
                <a:gd name="T37" fmla="*/ 57 h 255"/>
                <a:gd name="T38" fmla="*/ 199 w 284"/>
                <a:gd name="T3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255">
                  <a:moveTo>
                    <a:pt x="199" y="0"/>
                  </a:moveTo>
                  <a:lnTo>
                    <a:pt x="114" y="57"/>
                  </a:lnTo>
                  <a:lnTo>
                    <a:pt x="0" y="113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85" y="255"/>
                  </a:lnTo>
                  <a:lnTo>
                    <a:pt x="114" y="227"/>
                  </a:lnTo>
                  <a:lnTo>
                    <a:pt x="199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199" y="142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41C4DCB8-54B8-45ED-AABA-8BE21358E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748"/>
              <a:ext cx="1106" cy="822"/>
            </a:xfrm>
            <a:custGeom>
              <a:avLst/>
              <a:gdLst>
                <a:gd name="T0" fmla="*/ 1078 w 1106"/>
                <a:gd name="T1" fmla="*/ 681 h 822"/>
                <a:gd name="T2" fmla="*/ 993 w 1106"/>
                <a:gd name="T3" fmla="*/ 681 h 822"/>
                <a:gd name="T4" fmla="*/ 766 w 1106"/>
                <a:gd name="T5" fmla="*/ 794 h 822"/>
                <a:gd name="T6" fmla="*/ 709 w 1106"/>
                <a:gd name="T7" fmla="*/ 822 h 822"/>
                <a:gd name="T8" fmla="*/ 624 w 1106"/>
                <a:gd name="T9" fmla="*/ 822 h 822"/>
                <a:gd name="T10" fmla="*/ 482 w 1106"/>
                <a:gd name="T11" fmla="*/ 737 h 822"/>
                <a:gd name="T12" fmla="*/ 369 w 1106"/>
                <a:gd name="T13" fmla="*/ 709 h 822"/>
                <a:gd name="T14" fmla="*/ 284 w 1106"/>
                <a:gd name="T15" fmla="*/ 681 h 822"/>
                <a:gd name="T16" fmla="*/ 284 w 1106"/>
                <a:gd name="T17" fmla="*/ 624 h 822"/>
                <a:gd name="T18" fmla="*/ 170 w 1106"/>
                <a:gd name="T19" fmla="*/ 624 h 822"/>
                <a:gd name="T20" fmla="*/ 114 w 1106"/>
                <a:gd name="T21" fmla="*/ 596 h 822"/>
                <a:gd name="T22" fmla="*/ 57 w 1106"/>
                <a:gd name="T23" fmla="*/ 511 h 822"/>
                <a:gd name="T24" fmla="*/ 57 w 1106"/>
                <a:gd name="T25" fmla="*/ 454 h 822"/>
                <a:gd name="T26" fmla="*/ 0 w 1106"/>
                <a:gd name="T27" fmla="*/ 369 h 822"/>
                <a:gd name="T28" fmla="*/ 0 w 1106"/>
                <a:gd name="T29" fmla="*/ 312 h 822"/>
                <a:gd name="T30" fmla="*/ 114 w 1106"/>
                <a:gd name="T31" fmla="*/ 312 h 822"/>
                <a:gd name="T32" fmla="*/ 170 w 1106"/>
                <a:gd name="T33" fmla="*/ 255 h 822"/>
                <a:gd name="T34" fmla="*/ 199 w 1106"/>
                <a:gd name="T35" fmla="*/ 199 h 822"/>
                <a:gd name="T36" fmla="*/ 114 w 1106"/>
                <a:gd name="T37" fmla="*/ 199 h 822"/>
                <a:gd name="T38" fmla="*/ 85 w 1106"/>
                <a:gd name="T39" fmla="*/ 142 h 822"/>
                <a:gd name="T40" fmla="*/ 142 w 1106"/>
                <a:gd name="T41" fmla="*/ 114 h 822"/>
                <a:gd name="T42" fmla="*/ 170 w 1106"/>
                <a:gd name="T43" fmla="*/ 0 h 822"/>
                <a:gd name="T44" fmla="*/ 284 w 1106"/>
                <a:gd name="T45" fmla="*/ 85 h 822"/>
                <a:gd name="T46" fmla="*/ 369 w 1106"/>
                <a:gd name="T47" fmla="*/ 29 h 822"/>
                <a:gd name="T48" fmla="*/ 426 w 1106"/>
                <a:gd name="T49" fmla="*/ 57 h 822"/>
                <a:gd name="T50" fmla="*/ 539 w 1106"/>
                <a:gd name="T51" fmla="*/ 85 h 822"/>
                <a:gd name="T52" fmla="*/ 596 w 1106"/>
                <a:gd name="T53" fmla="*/ 114 h 822"/>
                <a:gd name="T54" fmla="*/ 624 w 1106"/>
                <a:gd name="T55" fmla="*/ 284 h 822"/>
                <a:gd name="T56" fmla="*/ 652 w 1106"/>
                <a:gd name="T57" fmla="*/ 482 h 822"/>
                <a:gd name="T58" fmla="*/ 709 w 1106"/>
                <a:gd name="T59" fmla="*/ 539 h 822"/>
                <a:gd name="T60" fmla="*/ 794 w 1106"/>
                <a:gd name="T61" fmla="*/ 567 h 822"/>
                <a:gd name="T62" fmla="*/ 851 w 1106"/>
                <a:gd name="T63" fmla="*/ 596 h 822"/>
                <a:gd name="T64" fmla="*/ 936 w 1106"/>
                <a:gd name="T65" fmla="*/ 511 h 822"/>
                <a:gd name="T66" fmla="*/ 993 w 1106"/>
                <a:gd name="T67" fmla="*/ 539 h 822"/>
                <a:gd name="T68" fmla="*/ 1049 w 1106"/>
                <a:gd name="T69" fmla="*/ 596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6" h="822">
                  <a:moveTo>
                    <a:pt x="1106" y="652"/>
                  </a:moveTo>
                  <a:lnTo>
                    <a:pt x="1078" y="681"/>
                  </a:lnTo>
                  <a:lnTo>
                    <a:pt x="1021" y="709"/>
                  </a:lnTo>
                  <a:lnTo>
                    <a:pt x="993" y="681"/>
                  </a:lnTo>
                  <a:lnTo>
                    <a:pt x="936" y="737"/>
                  </a:lnTo>
                  <a:lnTo>
                    <a:pt x="766" y="794"/>
                  </a:lnTo>
                  <a:lnTo>
                    <a:pt x="737" y="822"/>
                  </a:lnTo>
                  <a:lnTo>
                    <a:pt x="709" y="822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539" y="822"/>
                  </a:lnTo>
                  <a:lnTo>
                    <a:pt x="482" y="737"/>
                  </a:lnTo>
                  <a:lnTo>
                    <a:pt x="426" y="766"/>
                  </a:lnTo>
                  <a:lnTo>
                    <a:pt x="369" y="709"/>
                  </a:lnTo>
                  <a:lnTo>
                    <a:pt x="312" y="737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199" y="596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14" y="596"/>
                  </a:lnTo>
                  <a:lnTo>
                    <a:pt x="57" y="539"/>
                  </a:lnTo>
                  <a:lnTo>
                    <a:pt x="57" y="511"/>
                  </a:lnTo>
                  <a:lnTo>
                    <a:pt x="29" y="511"/>
                  </a:lnTo>
                  <a:lnTo>
                    <a:pt x="57" y="454"/>
                  </a:lnTo>
                  <a:lnTo>
                    <a:pt x="0" y="426"/>
                  </a:lnTo>
                  <a:lnTo>
                    <a:pt x="0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29" y="284"/>
                  </a:lnTo>
                  <a:lnTo>
                    <a:pt x="114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70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42" y="114"/>
                  </a:lnTo>
                  <a:lnTo>
                    <a:pt x="114" y="57"/>
                  </a:lnTo>
                  <a:lnTo>
                    <a:pt x="170" y="0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57"/>
                  </a:lnTo>
                  <a:lnTo>
                    <a:pt x="454" y="85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596" y="114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81" y="397"/>
                  </a:lnTo>
                  <a:lnTo>
                    <a:pt x="652" y="482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766" y="511"/>
                  </a:lnTo>
                  <a:lnTo>
                    <a:pt x="794" y="567"/>
                  </a:lnTo>
                  <a:lnTo>
                    <a:pt x="794" y="596"/>
                  </a:lnTo>
                  <a:lnTo>
                    <a:pt x="851" y="596"/>
                  </a:lnTo>
                  <a:lnTo>
                    <a:pt x="936" y="539"/>
                  </a:lnTo>
                  <a:lnTo>
                    <a:pt x="936" y="511"/>
                  </a:lnTo>
                  <a:lnTo>
                    <a:pt x="993" y="482"/>
                  </a:lnTo>
                  <a:lnTo>
                    <a:pt x="993" y="539"/>
                  </a:lnTo>
                  <a:lnTo>
                    <a:pt x="1049" y="567"/>
                  </a:lnTo>
                  <a:lnTo>
                    <a:pt x="1049" y="596"/>
                  </a:lnTo>
                  <a:lnTo>
                    <a:pt x="1106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B423DC92-0C5B-4882-8F0E-DF4AC3746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436"/>
              <a:ext cx="823" cy="908"/>
            </a:xfrm>
            <a:custGeom>
              <a:avLst/>
              <a:gdLst>
                <a:gd name="T0" fmla="*/ 823 w 823"/>
                <a:gd name="T1" fmla="*/ 794 h 908"/>
                <a:gd name="T2" fmla="*/ 766 w 823"/>
                <a:gd name="T3" fmla="*/ 823 h 908"/>
                <a:gd name="T4" fmla="*/ 766 w 823"/>
                <a:gd name="T5" fmla="*/ 851 h 908"/>
                <a:gd name="T6" fmla="*/ 681 w 823"/>
                <a:gd name="T7" fmla="*/ 908 h 908"/>
                <a:gd name="T8" fmla="*/ 624 w 823"/>
                <a:gd name="T9" fmla="*/ 908 h 908"/>
                <a:gd name="T10" fmla="*/ 624 w 823"/>
                <a:gd name="T11" fmla="*/ 879 h 908"/>
                <a:gd name="T12" fmla="*/ 596 w 823"/>
                <a:gd name="T13" fmla="*/ 823 h 908"/>
                <a:gd name="T14" fmla="*/ 539 w 823"/>
                <a:gd name="T15" fmla="*/ 851 h 908"/>
                <a:gd name="T16" fmla="*/ 482 w 823"/>
                <a:gd name="T17" fmla="*/ 794 h 908"/>
                <a:gd name="T18" fmla="*/ 511 w 823"/>
                <a:gd name="T19" fmla="*/ 709 h 908"/>
                <a:gd name="T20" fmla="*/ 454 w 823"/>
                <a:gd name="T21" fmla="*/ 596 h 908"/>
                <a:gd name="T22" fmla="*/ 454 w 823"/>
                <a:gd name="T23" fmla="*/ 482 h 908"/>
                <a:gd name="T24" fmla="*/ 426 w 823"/>
                <a:gd name="T25" fmla="*/ 426 h 908"/>
                <a:gd name="T26" fmla="*/ 369 w 823"/>
                <a:gd name="T27" fmla="*/ 426 h 908"/>
                <a:gd name="T28" fmla="*/ 369 w 823"/>
                <a:gd name="T29" fmla="*/ 397 h 908"/>
                <a:gd name="T30" fmla="*/ 284 w 823"/>
                <a:gd name="T31" fmla="*/ 397 h 908"/>
                <a:gd name="T32" fmla="*/ 256 w 823"/>
                <a:gd name="T33" fmla="*/ 369 h 908"/>
                <a:gd name="T34" fmla="*/ 199 w 823"/>
                <a:gd name="T35" fmla="*/ 369 h 908"/>
                <a:gd name="T36" fmla="*/ 199 w 823"/>
                <a:gd name="T37" fmla="*/ 341 h 908"/>
                <a:gd name="T38" fmla="*/ 114 w 823"/>
                <a:gd name="T39" fmla="*/ 369 h 908"/>
                <a:gd name="T40" fmla="*/ 114 w 823"/>
                <a:gd name="T41" fmla="*/ 397 h 908"/>
                <a:gd name="T42" fmla="*/ 29 w 823"/>
                <a:gd name="T43" fmla="*/ 341 h 908"/>
                <a:gd name="T44" fmla="*/ 0 w 823"/>
                <a:gd name="T45" fmla="*/ 312 h 908"/>
                <a:gd name="T46" fmla="*/ 57 w 823"/>
                <a:gd name="T47" fmla="*/ 256 h 908"/>
                <a:gd name="T48" fmla="*/ 227 w 823"/>
                <a:gd name="T49" fmla="*/ 0 h 908"/>
                <a:gd name="T50" fmla="*/ 256 w 823"/>
                <a:gd name="T51" fmla="*/ 0 h 908"/>
                <a:gd name="T52" fmla="*/ 227 w 823"/>
                <a:gd name="T53" fmla="*/ 57 h 908"/>
                <a:gd name="T54" fmla="*/ 284 w 823"/>
                <a:gd name="T55" fmla="*/ 85 h 908"/>
                <a:gd name="T56" fmla="*/ 256 w 823"/>
                <a:gd name="T57" fmla="*/ 114 h 908"/>
                <a:gd name="T58" fmla="*/ 284 w 823"/>
                <a:gd name="T59" fmla="*/ 142 h 908"/>
                <a:gd name="T60" fmla="*/ 341 w 823"/>
                <a:gd name="T61" fmla="*/ 114 h 908"/>
                <a:gd name="T62" fmla="*/ 341 w 823"/>
                <a:gd name="T63" fmla="*/ 171 h 908"/>
                <a:gd name="T64" fmla="*/ 426 w 823"/>
                <a:gd name="T65" fmla="*/ 199 h 908"/>
                <a:gd name="T66" fmla="*/ 482 w 823"/>
                <a:gd name="T67" fmla="*/ 171 h 908"/>
                <a:gd name="T68" fmla="*/ 482 w 823"/>
                <a:gd name="T69" fmla="*/ 199 h 908"/>
                <a:gd name="T70" fmla="*/ 539 w 823"/>
                <a:gd name="T71" fmla="*/ 199 h 908"/>
                <a:gd name="T72" fmla="*/ 539 w 823"/>
                <a:gd name="T73" fmla="*/ 227 h 908"/>
                <a:gd name="T74" fmla="*/ 539 w 823"/>
                <a:gd name="T75" fmla="*/ 284 h 908"/>
                <a:gd name="T76" fmla="*/ 567 w 823"/>
                <a:gd name="T77" fmla="*/ 341 h 908"/>
                <a:gd name="T78" fmla="*/ 567 w 823"/>
                <a:gd name="T79" fmla="*/ 426 h 908"/>
                <a:gd name="T80" fmla="*/ 596 w 823"/>
                <a:gd name="T81" fmla="*/ 454 h 908"/>
                <a:gd name="T82" fmla="*/ 652 w 823"/>
                <a:gd name="T83" fmla="*/ 511 h 908"/>
                <a:gd name="T84" fmla="*/ 652 w 823"/>
                <a:gd name="T85" fmla="*/ 567 h 908"/>
                <a:gd name="T86" fmla="*/ 624 w 823"/>
                <a:gd name="T87" fmla="*/ 596 h 908"/>
                <a:gd name="T88" fmla="*/ 652 w 823"/>
                <a:gd name="T89" fmla="*/ 596 h 908"/>
                <a:gd name="T90" fmla="*/ 652 w 823"/>
                <a:gd name="T91" fmla="*/ 681 h 908"/>
                <a:gd name="T92" fmla="*/ 738 w 823"/>
                <a:gd name="T93" fmla="*/ 681 h 908"/>
                <a:gd name="T94" fmla="*/ 766 w 823"/>
                <a:gd name="T95" fmla="*/ 681 h 908"/>
                <a:gd name="T96" fmla="*/ 766 w 823"/>
                <a:gd name="T97" fmla="*/ 709 h 908"/>
                <a:gd name="T98" fmla="*/ 794 w 823"/>
                <a:gd name="T99" fmla="*/ 738 h 908"/>
                <a:gd name="T100" fmla="*/ 823 w 823"/>
                <a:gd name="T101" fmla="*/ 79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3" h="908">
                  <a:moveTo>
                    <a:pt x="823" y="794"/>
                  </a:moveTo>
                  <a:lnTo>
                    <a:pt x="766" y="823"/>
                  </a:lnTo>
                  <a:lnTo>
                    <a:pt x="766" y="85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879"/>
                  </a:lnTo>
                  <a:lnTo>
                    <a:pt x="596" y="823"/>
                  </a:lnTo>
                  <a:lnTo>
                    <a:pt x="539" y="851"/>
                  </a:lnTo>
                  <a:lnTo>
                    <a:pt x="482" y="794"/>
                  </a:lnTo>
                  <a:lnTo>
                    <a:pt x="511" y="709"/>
                  </a:lnTo>
                  <a:lnTo>
                    <a:pt x="454" y="596"/>
                  </a:lnTo>
                  <a:lnTo>
                    <a:pt x="454" y="482"/>
                  </a:lnTo>
                  <a:lnTo>
                    <a:pt x="426" y="426"/>
                  </a:lnTo>
                  <a:lnTo>
                    <a:pt x="369" y="426"/>
                  </a:lnTo>
                  <a:lnTo>
                    <a:pt x="369" y="397"/>
                  </a:lnTo>
                  <a:lnTo>
                    <a:pt x="284" y="397"/>
                  </a:lnTo>
                  <a:lnTo>
                    <a:pt x="256" y="369"/>
                  </a:lnTo>
                  <a:lnTo>
                    <a:pt x="199" y="369"/>
                  </a:lnTo>
                  <a:lnTo>
                    <a:pt x="199" y="341"/>
                  </a:lnTo>
                  <a:lnTo>
                    <a:pt x="114" y="369"/>
                  </a:lnTo>
                  <a:lnTo>
                    <a:pt x="114" y="397"/>
                  </a:lnTo>
                  <a:lnTo>
                    <a:pt x="29" y="341"/>
                  </a:lnTo>
                  <a:lnTo>
                    <a:pt x="0" y="312"/>
                  </a:lnTo>
                  <a:lnTo>
                    <a:pt x="57" y="256"/>
                  </a:lnTo>
                  <a:lnTo>
                    <a:pt x="227" y="0"/>
                  </a:lnTo>
                  <a:lnTo>
                    <a:pt x="256" y="0"/>
                  </a:lnTo>
                  <a:lnTo>
                    <a:pt x="227" y="57"/>
                  </a:lnTo>
                  <a:lnTo>
                    <a:pt x="284" y="85"/>
                  </a:lnTo>
                  <a:lnTo>
                    <a:pt x="256" y="114"/>
                  </a:lnTo>
                  <a:lnTo>
                    <a:pt x="284" y="142"/>
                  </a:lnTo>
                  <a:lnTo>
                    <a:pt x="341" y="114"/>
                  </a:lnTo>
                  <a:lnTo>
                    <a:pt x="341" y="171"/>
                  </a:lnTo>
                  <a:lnTo>
                    <a:pt x="426" y="199"/>
                  </a:lnTo>
                  <a:lnTo>
                    <a:pt x="482" y="171"/>
                  </a:lnTo>
                  <a:lnTo>
                    <a:pt x="482" y="199"/>
                  </a:lnTo>
                  <a:lnTo>
                    <a:pt x="539" y="199"/>
                  </a:lnTo>
                  <a:lnTo>
                    <a:pt x="539" y="227"/>
                  </a:lnTo>
                  <a:lnTo>
                    <a:pt x="539" y="284"/>
                  </a:lnTo>
                  <a:lnTo>
                    <a:pt x="567" y="341"/>
                  </a:lnTo>
                  <a:lnTo>
                    <a:pt x="567" y="426"/>
                  </a:lnTo>
                  <a:lnTo>
                    <a:pt x="596" y="454"/>
                  </a:lnTo>
                  <a:lnTo>
                    <a:pt x="652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52" y="596"/>
                  </a:lnTo>
                  <a:lnTo>
                    <a:pt x="652" y="681"/>
                  </a:lnTo>
                  <a:lnTo>
                    <a:pt x="738" y="681"/>
                  </a:lnTo>
                  <a:lnTo>
                    <a:pt x="766" y="681"/>
                  </a:lnTo>
                  <a:lnTo>
                    <a:pt x="766" y="709"/>
                  </a:lnTo>
                  <a:lnTo>
                    <a:pt x="794" y="738"/>
                  </a:lnTo>
                  <a:lnTo>
                    <a:pt x="82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3083E398-1418-4B8F-A039-78DADFBA9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51"/>
              <a:ext cx="482" cy="823"/>
            </a:xfrm>
            <a:custGeom>
              <a:avLst/>
              <a:gdLst>
                <a:gd name="T0" fmla="*/ 312 w 482"/>
                <a:gd name="T1" fmla="*/ 823 h 823"/>
                <a:gd name="T2" fmla="*/ 284 w 482"/>
                <a:gd name="T3" fmla="*/ 794 h 823"/>
                <a:gd name="T4" fmla="*/ 284 w 482"/>
                <a:gd name="T5" fmla="*/ 766 h 823"/>
                <a:gd name="T6" fmla="*/ 170 w 482"/>
                <a:gd name="T7" fmla="*/ 766 h 823"/>
                <a:gd name="T8" fmla="*/ 170 w 482"/>
                <a:gd name="T9" fmla="*/ 681 h 823"/>
                <a:gd name="T10" fmla="*/ 142 w 482"/>
                <a:gd name="T11" fmla="*/ 681 h 823"/>
                <a:gd name="T12" fmla="*/ 170 w 482"/>
                <a:gd name="T13" fmla="*/ 652 h 823"/>
                <a:gd name="T14" fmla="*/ 170 w 482"/>
                <a:gd name="T15" fmla="*/ 596 h 823"/>
                <a:gd name="T16" fmla="*/ 85 w 482"/>
                <a:gd name="T17" fmla="*/ 511 h 823"/>
                <a:gd name="T18" fmla="*/ 85 w 482"/>
                <a:gd name="T19" fmla="*/ 426 h 823"/>
                <a:gd name="T20" fmla="*/ 57 w 482"/>
                <a:gd name="T21" fmla="*/ 369 h 823"/>
                <a:gd name="T22" fmla="*/ 57 w 482"/>
                <a:gd name="T23" fmla="*/ 284 h 823"/>
                <a:gd name="T24" fmla="*/ 0 w 482"/>
                <a:gd name="T25" fmla="*/ 284 h 823"/>
                <a:gd name="T26" fmla="*/ 0 w 482"/>
                <a:gd name="T27" fmla="*/ 256 h 823"/>
                <a:gd name="T28" fmla="*/ 29 w 482"/>
                <a:gd name="T29" fmla="*/ 227 h 823"/>
                <a:gd name="T30" fmla="*/ 29 w 482"/>
                <a:gd name="T31" fmla="*/ 199 h 823"/>
                <a:gd name="T32" fmla="*/ 0 w 482"/>
                <a:gd name="T33" fmla="*/ 142 h 823"/>
                <a:gd name="T34" fmla="*/ 29 w 482"/>
                <a:gd name="T35" fmla="*/ 114 h 823"/>
                <a:gd name="T36" fmla="*/ 29 w 482"/>
                <a:gd name="T37" fmla="*/ 85 h 823"/>
                <a:gd name="T38" fmla="*/ 85 w 482"/>
                <a:gd name="T39" fmla="*/ 85 h 823"/>
                <a:gd name="T40" fmla="*/ 114 w 482"/>
                <a:gd name="T41" fmla="*/ 57 h 823"/>
                <a:gd name="T42" fmla="*/ 142 w 482"/>
                <a:gd name="T43" fmla="*/ 57 h 823"/>
                <a:gd name="T44" fmla="*/ 227 w 482"/>
                <a:gd name="T45" fmla="*/ 0 h 823"/>
                <a:gd name="T46" fmla="*/ 312 w 482"/>
                <a:gd name="T47" fmla="*/ 29 h 823"/>
                <a:gd name="T48" fmla="*/ 397 w 482"/>
                <a:gd name="T49" fmla="*/ 0 h 823"/>
                <a:gd name="T50" fmla="*/ 426 w 482"/>
                <a:gd name="T51" fmla="*/ 29 h 823"/>
                <a:gd name="T52" fmla="*/ 482 w 482"/>
                <a:gd name="T53" fmla="*/ 29 h 823"/>
                <a:gd name="T54" fmla="*/ 482 w 482"/>
                <a:gd name="T55" fmla="*/ 170 h 823"/>
                <a:gd name="T56" fmla="*/ 454 w 482"/>
                <a:gd name="T57" fmla="*/ 199 h 823"/>
                <a:gd name="T58" fmla="*/ 454 w 482"/>
                <a:gd name="T59" fmla="*/ 227 h 823"/>
                <a:gd name="T60" fmla="*/ 426 w 482"/>
                <a:gd name="T61" fmla="*/ 256 h 823"/>
                <a:gd name="T62" fmla="*/ 454 w 482"/>
                <a:gd name="T63" fmla="*/ 312 h 823"/>
                <a:gd name="T64" fmla="*/ 482 w 482"/>
                <a:gd name="T65" fmla="*/ 312 h 823"/>
                <a:gd name="T66" fmla="*/ 482 w 482"/>
                <a:gd name="T67" fmla="*/ 369 h 823"/>
                <a:gd name="T68" fmla="*/ 454 w 482"/>
                <a:gd name="T69" fmla="*/ 426 h 823"/>
                <a:gd name="T70" fmla="*/ 397 w 482"/>
                <a:gd name="T71" fmla="*/ 426 h 823"/>
                <a:gd name="T72" fmla="*/ 397 w 482"/>
                <a:gd name="T73" fmla="*/ 567 h 823"/>
                <a:gd name="T74" fmla="*/ 341 w 482"/>
                <a:gd name="T75" fmla="*/ 596 h 823"/>
                <a:gd name="T76" fmla="*/ 341 w 482"/>
                <a:gd name="T77" fmla="*/ 652 h 823"/>
                <a:gd name="T78" fmla="*/ 369 w 482"/>
                <a:gd name="T79" fmla="*/ 681 h 823"/>
                <a:gd name="T80" fmla="*/ 341 w 482"/>
                <a:gd name="T81" fmla="*/ 766 h 823"/>
                <a:gd name="T82" fmla="*/ 312 w 482"/>
                <a:gd name="T83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2" h="823">
                  <a:moveTo>
                    <a:pt x="312" y="823"/>
                  </a:moveTo>
                  <a:lnTo>
                    <a:pt x="284" y="794"/>
                  </a:lnTo>
                  <a:lnTo>
                    <a:pt x="284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42" y="681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85" y="511"/>
                  </a:lnTo>
                  <a:lnTo>
                    <a:pt x="85" y="426"/>
                  </a:lnTo>
                  <a:lnTo>
                    <a:pt x="57" y="369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56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42"/>
                  </a:lnTo>
                  <a:lnTo>
                    <a:pt x="29" y="114"/>
                  </a:lnTo>
                  <a:lnTo>
                    <a:pt x="29" y="85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82" y="29"/>
                  </a:lnTo>
                  <a:lnTo>
                    <a:pt x="482" y="170"/>
                  </a:lnTo>
                  <a:lnTo>
                    <a:pt x="454" y="199"/>
                  </a:lnTo>
                  <a:lnTo>
                    <a:pt x="454" y="227"/>
                  </a:lnTo>
                  <a:lnTo>
                    <a:pt x="426" y="256"/>
                  </a:lnTo>
                  <a:lnTo>
                    <a:pt x="454" y="312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454" y="426"/>
                  </a:lnTo>
                  <a:lnTo>
                    <a:pt x="397" y="426"/>
                  </a:lnTo>
                  <a:lnTo>
                    <a:pt x="397" y="567"/>
                  </a:lnTo>
                  <a:lnTo>
                    <a:pt x="341" y="596"/>
                  </a:lnTo>
                  <a:lnTo>
                    <a:pt x="341" y="652"/>
                  </a:lnTo>
                  <a:lnTo>
                    <a:pt x="369" y="681"/>
                  </a:lnTo>
                  <a:lnTo>
                    <a:pt x="341" y="766"/>
                  </a:lnTo>
                  <a:lnTo>
                    <a:pt x="312" y="8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10499751-1FF7-45AB-9C1A-5A748479B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32"/>
              <a:ext cx="1276" cy="1503"/>
            </a:xfrm>
            <a:custGeom>
              <a:avLst/>
              <a:gdLst>
                <a:gd name="T0" fmla="*/ 29 w 1276"/>
                <a:gd name="T1" fmla="*/ 1304 h 1503"/>
                <a:gd name="T2" fmla="*/ 57 w 1276"/>
                <a:gd name="T3" fmla="*/ 1389 h 1503"/>
                <a:gd name="T4" fmla="*/ 57 w 1276"/>
                <a:gd name="T5" fmla="*/ 1446 h 1503"/>
                <a:gd name="T6" fmla="*/ 114 w 1276"/>
                <a:gd name="T7" fmla="*/ 1475 h 1503"/>
                <a:gd name="T8" fmla="*/ 255 w 1276"/>
                <a:gd name="T9" fmla="*/ 1475 h 1503"/>
                <a:gd name="T10" fmla="*/ 284 w 1276"/>
                <a:gd name="T11" fmla="*/ 1418 h 1503"/>
                <a:gd name="T12" fmla="*/ 284 w 1276"/>
                <a:gd name="T13" fmla="*/ 1333 h 1503"/>
                <a:gd name="T14" fmla="*/ 340 w 1276"/>
                <a:gd name="T15" fmla="*/ 1304 h 1503"/>
                <a:gd name="T16" fmla="*/ 397 w 1276"/>
                <a:gd name="T17" fmla="*/ 1276 h 1503"/>
                <a:gd name="T18" fmla="*/ 567 w 1276"/>
                <a:gd name="T19" fmla="*/ 1248 h 1503"/>
                <a:gd name="T20" fmla="*/ 681 w 1276"/>
                <a:gd name="T21" fmla="*/ 1248 h 1503"/>
                <a:gd name="T22" fmla="*/ 709 w 1276"/>
                <a:gd name="T23" fmla="*/ 1191 h 1503"/>
                <a:gd name="T24" fmla="*/ 766 w 1276"/>
                <a:gd name="T25" fmla="*/ 1106 h 1503"/>
                <a:gd name="T26" fmla="*/ 907 w 1276"/>
                <a:gd name="T27" fmla="*/ 1134 h 1503"/>
                <a:gd name="T28" fmla="*/ 964 w 1276"/>
                <a:gd name="T29" fmla="*/ 1106 h 1503"/>
                <a:gd name="T30" fmla="*/ 1049 w 1276"/>
                <a:gd name="T31" fmla="*/ 1078 h 1503"/>
                <a:gd name="T32" fmla="*/ 1191 w 1276"/>
                <a:gd name="T33" fmla="*/ 964 h 1503"/>
                <a:gd name="T34" fmla="*/ 1219 w 1276"/>
                <a:gd name="T35" fmla="*/ 908 h 1503"/>
                <a:gd name="T36" fmla="*/ 1276 w 1276"/>
                <a:gd name="T37" fmla="*/ 822 h 1503"/>
                <a:gd name="T38" fmla="*/ 1219 w 1276"/>
                <a:gd name="T39" fmla="*/ 737 h 1503"/>
                <a:gd name="T40" fmla="*/ 1163 w 1276"/>
                <a:gd name="T41" fmla="*/ 652 h 1503"/>
                <a:gd name="T42" fmla="*/ 1049 w 1276"/>
                <a:gd name="T43" fmla="*/ 596 h 1503"/>
                <a:gd name="T44" fmla="*/ 964 w 1276"/>
                <a:gd name="T45" fmla="*/ 624 h 1503"/>
                <a:gd name="T46" fmla="*/ 907 w 1276"/>
                <a:gd name="T47" fmla="*/ 596 h 1503"/>
                <a:gd name="T48" fmla="*/ 822 w 1276"/>
                <a:gd name="T49" fmla="*/ 482 h 1503"/>
                <a:gd name="T50" fmla="*/ 766 w 1276"/>
                <a:gd name="T51" fmla="*/ 454 h 1503"/>
                <a:gd name="T52" fmla="*/ 822 w 1276"/>
                <a:gd name="T53" fmla="*/ 284 h 1503"/>
                <a:gd name="T54" fmla="*/ 851 w 1276"/>
                <a:gd name="T55" fmla="*/ 199 h 1503"/>
                <a:gd name="T56" fmla="*/ 624 w 1276"/>
                <a:gd name="T57" fmla="*/ 114 h 1503"/>
                <a:gd name="T58" fmla="*/ 511 w 1276"/>
                <a:gd name="T59" fmla="*/ 57 h 1503"/>
                <a:gd name="T60" fmla="*/ 397 w 1276"/>
                <a:gd name="T61" fmla="*/ 0 h 1503"/>
                <a:gd name="T62" fmla="*/ 114 w 1276"/>
                <a:gd name="T63" fmla="*/ 511 h 1503"/>
                <a:gd name="T64" fmla="*/ 114 w 1276"/>
                <a:gd name="T65" fmla="*/ 624 h 1503"/>
                <a:gd name="T66" fmla="*/ 114 w 1276"/>
                <a:gd name="T67" fmla="*/ 964 h 1503"/>
                <a:gd name="T68" fmla="*/ 57 w 1276"/>
                <a:gd name="T69" fmla="*/ 1106 h 1503"/>
                <a:gd name="T70" fmla="*/ 0 w 1276"/>
                <a:gd name="T71" fmla="*/ 1304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6" h="1503">
                  <a:moveTo>
                    <a:pt x="0" y="1304"/>
                  </a:moveTo>
                  <a:lnTo>
                    <a:pt x="29" y="1304"/>
                  </a:lnTo>
                  <a:lnTo>
                    <a:pt x="0" y="1361"/>
                  </a:lnTo>
                  <a:lnTo>
                    <a:pt x="57" y="1389"/>
                  </a:lnTo>
                  <a:lnTo>
                    <a:pt x="29" y="1418"/>
                  </a:lnTo>
                  <a:lnTo>
                    <a:pt x="57" y="1446"/>
                  </a:lnTo>
                  <a:lnTo>
                    <a:pt x="114" y="1418"/>
                  </a:lnTo>
                  <a:lnTo>
                    <a:pt x="114" y="1475"/>
                  </a:lnTo>
                  <a:lnTo>
                    <a:pt x="199" y="1503"/>
                  </a:lnTo>
                  <a:lnTo>
                    <a:pt x="255" y="1475"/>
                  </a:lnTo>
                  <a:lnTo>
                    <a:pt x="284" y="1446"/>
                  </a:lnTo>
                  <a:lnTo>
                    <a:pt x="284" y="1418"/>
                  </a:lnTo>
                  <a:lnTo>
                    <a:pt x="255" y="1361"/>
                  </a:lnTo>
                  <a:lnTo>
                    <a:pt x="284" y="1333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69" y="1276"/>
                  </a:lnTo>
                  <a:lnTo>
                    <a:pt x="397" y="1276"/>
                  </a:lnTo>
                  <a:lnTo>
                    <a:pt x="482" y="1219"/>
                  </a:lnTo>
                  <a:lnTo>
                    <a:pt x="567" y="1248"/>
                  </a:lnTo>
                  <a:lnTo>
                    <a:pt x="652" y="1219"/>
                  </a:lnTo>
                  <a:lnTo>
                    <a:pt x="681" y="1248"/>
                  </a:lnTo>
                  <a:lnTo>
                    <a:pt x="737" y="1248"/>
                  </a:lnTo>
                  <a:lnTo>
                    <a:pt x="709" y="1191"/>
                  </a:lnTo>
                  <a:lnTo>
                    <a:pt x="766" y="1163"/>
                  </a:lnTo>
                  <a:lnTo>
                    <a:pt x="766" y="1106"/>
                  </a:lnTo>
                  <a:lnTo>
                    <a:pt x="851" y="1106"/>
                  </a:lnTo>
                  <a:lnTo>
                    <a:pt x="907" y="1134"/>
                  </a:lnTo>
                  <a:lnTo>
                    <a:pt x="936" y="1106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078"/>
                  </a:lnTo>
                  <a:lnTo>
                    <a:pt x="1163" y="1021"/>
                  </a:lnTo>
                  <a:lnTo>
                    <a:pt x="1191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219" y="794"/>
                  </a:lnTo>
                  <a:lnTo>
                    <a:pt x="1219" y="737"/>
                  </a:lnTo>
                  <a:lnTo>
                    <a:pt x="1163" y="709"/>
                  </a:lnTo>
                  <a:lnTo>
                    <a:pt x="1163" y="652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36" y="596"/>
                  </a:lnTo>
                  <a:lnTo>
                    <a:pt x="907" y="596"/>
                  </a:lnTo>
                  <a:lnTo>
                    <a:pt x="851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454"/>
                  </a:lnTo>
                  <a:lnTo>
                    <a:pt x="794" y="369"/>
                  </a:lnTo>
                  <a:lnTo>
                    <a:pt x="822" y="284"/>
                  </a:lnTo>
                  <a:lnTo>
                    <a:pt x="794" y="227"/>
                  </a:lnTo>
                  <a:lnTo>
                    <a:pt x="851" y="199"/>
                  </a:lnTo>
                  <a:lnTo>
                    <a:pt x="822" y="142"/>
                  </a:lnTo>
                  <a:lnTo>
                    <a:pt x="624" y="114"/>
                  </a:lnTo>
                  <a:lnTo>
                    <a:pt x="596" y="57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284" y="170"/>
                  </a:lnTo>
                  <a:lnTo>
                    <a:pt x="114" y="511"/>
                  </a:lnTo>
                  <a:lnTo>
                    <a:pt x="142" y="539"/>
                  </a:lnTo>
                  <a:lnTo>
                    <a:pt x="114" y="624"/>
                  </a:lnTo>
                  <a:lnTo>
                    <a:pt x="142" y="794"/>
                  </a:lnTo>
                  <a:lnTo>
                    <a:pt x="114" y="964"/>
                  </a:lnTo>
                  <a:lnTo>
                    <a:pt x="142" y="993"/>
                  </a:lnTo>
                  <a:lnTo>
                    <a:pt x="57" y="1106"/>
                  </a:lnTo>
                  <a:lnTo>
                    <a:pt x="57" y="1191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A4EAF9DF-0454-4A73-8350-D9C49C140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02"/>
              <a:ext cx="142" cy="171"/>
            </a:xfrm>
            <a:custGeom>
              <a:avLst/>
              <a:gdLst>
                <a:gd name="T0" fmla="*/ 142 w 142"/>
                <a:gd name="T1" fmla="*/ 0 h 171"/>
                <a:gd name="T2" fmla="*/ 114 w 142"/>
                <a:gd name="T3" fmla="*/ 114 h 171"/>
                <a:gd name="T4" fmla="*/ 29 w 142"/>
                <a:gd name="T5" fmla="*/ 171 h 171"/>
                <a:gd name="T6" fmla="*/ 0 w 142"/>
                <a:gd name="T7" fmla="*/ 171 h 171"/>
                <a:gd name="T8" fmla="*/ 57 w 142"/>
                <a:gd name="T9" fmla="*/ 57 h 171"/>
                <a:gd name="T10" fmla="*/ 114 w 142"/>
                <a:gd name="T11" fmla="*/ 0 h 171"/>
                <a:gd name="T12" fmla="*/ 142 w 142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42" y="0"/>
                  </a:moveTo>
                  <a:lnTo>
                    <a:pt x="114" y="114"/>
                  </a:lnTo>
                  <a:lnTo>
                    <a:pt x="29" y="171"/>
                  </a:lnTo>
                  <a:lnTo>
                    <a:pt x="0" y="171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1" name="Group 37">
            <a:extLst>
              <a:ext uri="{FF2B5EF4-FFF2-40B4-BE49-F238E27FC236}">
                <a16:creationId xmlns:a16="http://schemas.microsoft.com/office/drawing/2014/main" id="{AF322CDF-4560-42B9-AAD3-D45D2CDCCCAA}"/>
              </a:ext>
            </a:extLst>
          </p:cNvPr>
          <p:cNvGrpSpPr>
            <a:grpSpLocks/>
          </p:cNvGrpSpPr>
          <p:nvPr/>
        </p:nvGrpSpPr>
        <p:grpSpPr bwMode="auto">
          <a:xfrm>
            <a:off x="6354763" y="3044825"/>
            <a:ext cx="1981200" cy="1620838"/>
            <a:chOff x="4003" y="1918"/>
            <a:chExt cx="1248" cy="1021"/>
          </a:xfrm>
        </p:grpSpPr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3DBF8703-D6EC-4B6C-BD51-E4AED101E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2457"/>
              <a:ext cx="537" cy="453"/>
            </a:xfrm>
            <a:custGeom>
              <a:avLst/>
              <a:gdLst>
                <a:gd name="T0" fmla="*/ 0 w 538"/>
                <a:gd name="T1" fmla="*/ 397 h 454"/>
                <a:gd name="T2" fmla="*/ 56 w 538"/>
                <a:gd name="T3" fmla="*/ 397 h 454"/>
                <a:gd name="T4" fmla="*/ 85 w 538"/>
                <a:gd name="T5" fmla="*/ 369 h 454"/>
                <a:gd name="T6" fmla="*/ 198 w 538"/>
                <a:gd name="T7" fmla="*/ 397 h 454"/>
                <a:gd name="T8" fmla="*/ 255 w 538"/>
                <a:gd name="T9" fmla="*/ 369 h 454"/>
                <a:gd name="T10" fmla="*/ 340 w 538"/>
                <a:gd name="T11" fmla="*/ 369 h 454"/>
                <a:gd name="T12" fmla="*/ 340 w 538"/>
                <a:gd name="T13" fmla="*/ 312 h 454"/>
                <a:gd name="T14" fmla="*/ 397 w 538"/>
                <a:gd name="T15" fmla="*/ 312 h 454"/>
                <a:gd name="T16" fmla="*/ 397 w 538"/>
                <a:gd name="T17" fmla="*/ 340 h 454"/>
                <a:gd name="T18" fmla="*/ 425 w 538"/>
                <a:gd name="T19" fmla="*/ 340 h 454"/>
                <a:gd name="T20" fmla="*/ 425 w 538"/>
                <a:gd name="T21" fmla="*/ 397 h 454"/>
                <a:gd name="T22" fmla="*/ 453 w 538"/>
                <a:gd name="T23" fmla="*/ 397 h 454"/>
                <a:gd name="T24" fmla="*/ 482 w 538"/>
                <a:gd name="T25" fmla="*/ 425 h 454"/>
                <a:gd name="T26" fmla="*/ 453 w 538"/>
                <a:gd name="T27" fmla="*/ 454 h 454"/>
                <a:gd name="T28" fmla="*/ 482 w 538"/>
                <a:gd name="T29" fmla="*/ 454 h 454"/>
                <a:gd name="T30" fmla="*/ 538 w 538"/>
                <a:gd name="T31" fmla="*/ 369 h 454"/>
                <a:gd name="T32" fmla="*/ 538 w 538"/>
                <a:gd name="T33" fmla="*/ 312 h 454"/>
                <a:gd name="T34" fmla="*/ 510 w 538"/>
                <a:gd name="T35" fmla="*/ 284 h 454"/>
                <a:gd name="T36" fmla="*/ 510 w 538"/>
                <a:gd name="T37" fmla="*/ 255 h 454"/>
                <a:gd name="T38" fmla="*/ 538 w 538"/>
                <a:gd name="T39" fmla="*/ 198 h 454"/>
                <a:gd name="T40" fmla="*/ 538 w 538"/>
                <a:gd name="T41" fmla="*/ 170 h 454"/>
                <a:gd name="T42" fmla="*/ 510 w 538"/>
                <a:gd name="T43" fmla="*/ 142 h 454"/>
                <a:gd name="T44" fmla="*/ 510 w 538"/>
                <a:gd name="T45" fmla="*/ 57 h 454"/>
                <a:gd name="T46" fmla="*/ 482 w 538"/>
                <a:gd name="T47" fmla="*/ 28 h 454"/>
                <a:gd name="T48" fmla="*/ 397 w 538"/>
                <a:gd name="T49" fmla="*/ 57 h 454"/>
                <a:gd name="T50" fmla="*/ 340 w 538"/>
                <a:gd name="T51" fmla="*/ 57 h 454"/>
                <a:gd name="T52" fmla="*/ 340 w 538"/>
                <a:gd name="T53" fmla="*/ 85 h 454"/>
                <a:gd name="T54" fmla="*/ 311 w 538"/>
                <a:gd name="T55" fmla="*/ 85 h 454"/>
                <a:gd name="T56" fmla="*/ 283 w 538"/>
                <a:gd name="T57" fmla="*/ 57 h 454"/>
                <a:gd name="T58" fmla="*/ 226 w 538"/>
                <a:gd name="T59" fmla="*/ 85 h 454"/>
                <a:gd name="T60" fmla="*/ 198 w 538"/>
                <a:gd name="T61" fmla="*/ 57 h 454"/>
                <a:gd name="T62" fmla="*/ 226 w 538"/>
                <a:gd name="T63" fmla="*/ 28 h 454"/>
                <a:gd name="T64" fmla="*/ 198 w 538"/>
                <a:gd name="T65" fmla="*/ 0 h 454"/>
                <a:gd name="T66" fmla="*/ 170 w 538"/>
                <a:gd name="T67" fmla="*/ 28 h 454"/>
                <a:gd name="T68" fmla="*/ 0 w 538"/>
                <a:gd name="T69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8" h="454">
                  <a:moveTo>
                    <a:pt x="0" y="397"/>
                  </a:moveTo>
                  <a:lnTo>
                    <a:pt x="56" y="397"/>
                  </a:lnTo>
                  <a:lnTo>
                    <a:pt x="85" y="369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340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425" y="340"/>
                  </a:lnTo>
                  <a:lnTo>
                    <a:pt x="425" y="397"/>
                  </a:lnTo>
                  <a:lnTo>
                    <a:pt x="453" y="397"/>
                  </a:lnTo>
                  <a:lnTo>
                    <a:pt x="482" y="425"/>
                  </a:lnTo>
                  <a:lnTo>
                    <a:pt x="453" y="454"/>
                  </a:lnTo>
                  <a:lnTo>
                    <a:pt x="482" y="454"/>
                  </a:lnTo>
                  <a:lnTo>
                    <a:pt x="538" y="369"/>
                  </a:lnTo>
                  <a:lnTo>
                    <a:pt x="538" y="312"/>
                  </a:lnTo>
                  <a:lnTo>
                    <a:pt x="510" y="284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38" y="170"/>
                  </a:lnTo>
                  <a:lnTo>
                    <a:pt x="510" y="142"/>
                  </a:lnTo>
                  <a:lnTo>
                    <a:pt x="510" y="57"/>
                  </a:lnTo>
                  <a:lnTo>
                    <a:pt x="482" y="28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311" y="85"/>
                  </a:lnTo>
                  <a:lnTo>
                    <a:pt x="283" y="57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226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F11A9CA8-DEC7-4C7F-A3D8-DF7C949E8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00"/>
              <a:ext cx="255" cy="539"/>
            </a:xfrm>
            <a:custGeom>
              <a:avLst/>
              <a:gdLst>
                <a:gd name="T0" fmla="*/ 28 w 255"/>
                <a:gd name="T1" fmla="*/ 114 h 539"/>
                <a:gd name="T2" fmla="*/ 28 w 255"/>
                <a:gd name="T3" fmla="*/ 199 h 539"/>
                <a:gd name="T4" fmla="*/ 56 w 255"/>
                <a:gd name="T5" fmla="*/ 227 h 539"/>
                <a:gd name="T6" fmla="*/ 56 w 255"/>
                <a:gd name="T7" fmla="*/ 255 h 539"/>
                <a:gd name="T8" fmla="*/ 28 w 255"/>
                <a:gd name="T9" fmla="*/ 312 h 539"/>
                <a:gd name="T10" fmla="*/ 28 w 255"/>
                <a:gd name="T11" fmla="*/ 341 h 539"/>
                <a:gd name="T12" fmla="*/ 56 w 255"/>
                <a:gd name="T13" fmla="*/ 369 h 539"/>
                <a:gd name="T14" fmla="*/ 56 w 255"/>
                <a:gd name="T15" fmla="*/ 426 h 539"/>
                <a:gd name="T16" fmla="*/ 0 w 255"/>
                <a:gd name="T17" fmla="*/ 511 h 539"/>
                <a:gd name="T18" fmla="*/ 28 w 255"/>
                <a:gd name="T19" fmla="*/ 539 h 539"/>
                <a:gd name="T20" fmla="*/ 85 w 255"/>
                <a:gd name="T21" fmla="*/ 539 h 539"/>
                <a:gd name="T22" fmla="*/ 56 w 255"/>
                <a:gd name="T23" fmla="*/ 511 h 539"/>
                <a:gd name="T24" fmla="*/ 85 w 255"/>
                <a:gd name="T25" fmla="*/ 454 h 539"/>
                <a:gd name="T26" fmla="*/ 113 w 255"/>
                <a:gd name="T27" fmla="*/ 426 h 539"/>
                <a:gd name="T28" fmla="*/ 141 w 255"/>
                <a:gd name="T29" fmla="*/ 454 h 539"/>
                <a:gd name="T30" fmla="*/ 141 w 255"/>
                <a:gd name="T31" fmla="*/ 482 h 539"/>
                <a:gd name="T32" fmla="*/ 170 w 255"/>
                <a:gd name="T33" fmla="*/ 482 h 539"/>
                <a:gd name="T34" fmla="*/ 170 w 255"/>
                <a:gd name="T35" fmla="*/ 454 h 539"/>
                <a:gd name="T36" fmla="*/ 198 w 255"/>
                <a:gd name="T37" fmla="*/ 426 h 539"/>
                <a:gd name="T38" fmla="*/ 198 w 255"/>
                <a:gd name="T39" fmla="*/ 397 h 539"/>
                <a:gd name="T40" fmla="*/ 255 w 255"/>
                <a:gd name="T41" fmla="*/ 369 h 539"/>
                <a:gd name="T42" fmla="*/ 255 w 255"/>
                <a:gd name="T43" fmla="*/ 312 h 539"/>
                <a:gd name="T44" fmla="*/ 226 w 255"/>
                <a:gd name="T45" fmla="*/ 284 h 539"/>
                <a:gd name="T46" fmla="*/ 255 w 255"/>
                <a:gd name="T47" fmla="*/ 227 h 539"/>
                <a:gd name="T48" fmla="*/ 226 w 255"/>
                <a:gd name="T49" fmla="*/ 199 h 539"/>
                <a:gd name="T50" fmla="*/ 255 w 255"/>
                <a:gd name="T51" fmla="*/ 142 h 539"/>
                <a:gd name="T52" fmla="*/ 226 w 255"/>
                <a:gd name="T53" fmla="*/ 114 h 539"/>
                <a:gd name="T54" fmla="*/ 255 w 255"/>
                <a:gd name="T55" fmla="*/ 29 h 539"/>
                <a:gd name="T56" fmla="*/ 226 w 255"/>
                <a:gd name="T57" fmla="*/ 0 h 539"/>
                <a:gd name="T58" fmla="*/ 170 w 255"/>
                <a:gd name="T59" fmla="*/ 29 h 539"/>
                <a:gd name="T60" fmla="*/ 113 w 255"/>
                <a:gd name="T61" fmla="*/ 0 h 539"/>
                <a:gd name="T62" fmla="*/ 85 w 255"/>
                <a:gd name="T63" fmla="*/ 85 h 539"/>
                <a:gd name="T64" fmla="*/ 28 w 255"/>
                <a:gd name="T65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5" h="539">
                  <a:moveTo>
                    <a:pt x="28" y="114"/>
                  </a:moveTo>
                  <a:lnTo>
                    <a:pt x="28" y="199"/>
                  </a:lnTo>
                  <a:lnTo>
                    <a:pt x="56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28" y="341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0" y="511"/>
                  </a:lnTo>
                  <a:lnTo>
                    <a:pt x="28" y="539"/>
                  </a:lnTo>
                  <a:lnTo>
                    <a:pt x="85" y="539"/>
                  </a:lnTo>
                  <a:lnTo>
                    <a:pt x="56" y="511"/>
                  </a:lnTo>
                  <a:lnTo>
                    <a:pt x="85" y="454"/>
                  </a:lnTo>
                  <a:lnTo>
                    <a:pt x="113" y="426"/>
                  </a:lnTo>
                  <a:lnTo>
                    <a:pt x="141" y="454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198" y="426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226" y="284"/>
                  </a:lnTo>
                  <a:lnTo>
                    <a:pt x="255" y="227"/>
                  </a:lnTo>
                  <a:lnTo>
                    <a:pt x="226" y="199"/>
                  </a:lnTo>
                  <a:lnTo>
                    <a:pt x="255" y="142"/>
                  </a:lnTo>
                  <a:lnTo>
                    <a:pt x="226" y="114"/>
                  </a:lnTo>
                  <a:lnTo>
                    <a:pt x="255" y="29"/>
                  </a:lnTo>
                  <a:lnTo>
                    <a:pt x="226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E37D6D0B-3221-4D3D-AE9C-33016F27B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74"/>
              <a:ext cx="425" cy="368"/>
            </a:xfrm>
            <a:custGeom>
              <a:avLst/>
              <a:gdLst>
                <a:gd name="T0" fmla="*/ 0 w 425"/>
                <a:gd name="T1" fmla="*/ 283 h 368"/>
                <a:gd name="T2" fmla="*/ 28 w 425"/>
                <a:gd name="T3" fmla="*/ 311 h 368"/>
                <a:gd name="T4" fmla="*/ 0 w 425"/>
                <a:gd name="T5" fmla="*/ 340 h 368"/>
                <a:gd name="T6" fmla="*/ 28 w 425"/>
                <a:gd name="T7" fmla="*/ 368 h 368"/>
                <a:gd name="T8" fmla="*/ 85 w 425"/>
                <a:gd name="T9" fmla="*/ 340 h 368"/>
                <a:gd name="T10" fmla="*/ 113 w 425"/>
                <a:gd name="T11" fmla="*/ 368 h 368"/>
                <a:gd name="T12" fmla="*/ 142 w 425"/>
                <a:gd name="T13" fmla="*/ 368 h 368"/>
                <a:gd name="T14" fmla="*/ 142 w 425"/>
                <a:gd name="T15" fmla="*/ 340 h 368"/>
                <a:gd name="T16" fmla="*/ 199 w 425"/>
                <a:gd name="T17" fmla="*/ 340 h 368"/>
                <a:gd name="T18" fmla="*/ 284 w 425"/>
                <a:gd name="T19" fmla="*/ 311 h 368"/>
                <a:gd name="T20" fmla="*/ 312 w 425"/>
                <a:gd name="T21" fmla="*/ 340 h 368"/>
                <a:gd name="T22" fmla="*/ 369 w 425"/>
                <a:gd name="T23" fmla="*/ 311 h 368"/>
                <a:gd name="T24" fmla="*/ 397 w 425"/>
                <a:gd name="T25" fmla="*/ 226 h 368"/>
                <a:gd name="T26" fmla="*/ 425 w 425"/>
                <a:gd name="T27" fmla="*/ 170 h 368"/>
                <a:gd name="T28" fmla="*/ 425 w 425"/>
                <a:gd name="T29" fmla="*/ 113 h 368"/>
                <a:gd name="T30" fmla="*/ 397 w 425"/>
                <a:gd name="T31" fmla="*/ 85 h 368"/>
                <a:gd name="T32" fmla="*/ 397 w 425"/>
                <a:gd name="T33" fmla="*/ 0 h 368"/>
                <a:gd name="T34" fmla="*/ 142 w 425"/>
                <a:gd name="T35" fmla="*/ 170 h 368"/>
                <a:gd name="T36" fmla="*/ 0 w 425"/>
                <a:gd name="T37" fmla="*/ 28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368">
                  <a:moveTo>
                    <a:pt x="0" y="283"/>
                  </a:moveTo>
                  <a:lnTo>
                    <a:pt x="28" y="311"/>
                  </a:lnTo>
                  <a:lnTo>
                    <a:pt x="0" y="340"/>
                  </a:lnTo>
                  <a:lnTo>
                    <a:pt x="28" y="368"/>
                  </a:lnTo>
                  <a:lnTo>
                    <a:pt x="85" y="340"/>
                  </a:lnTo>
                  <a:lnTo>
                    <a:pt x="113" y="368"/>
                  </a:lnTo>
                  <a:lnTo>
                    <a:pt x="142" y="368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84" y="311"/>
                  </a:lnTo>
                  <a:lnTo>
                    <a:pt x="312" y="340"/>
                  </a:lnTo>
                  <a:lnTo>
                    <a:pt x="369" y="311"/>
                  </a:lnTo>
                  <a:lnTo>
                    <a:pt x="397" y="226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142" y="17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FE811EDE-89AE-4174-908A-8F31CC72F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00"/>
              <a:ext cx="312" cy="397"/>
            </a:xfrm>
            <a:custGeom>
              <a:avLst/>
              <a:gdLst>
                <a:gd name="T0" fmla="*/ 29 w 312"/>
                <a:gd name="T1" fmla="*/ 29 h 397"/>
                <a:gd name="T2" fmla="*/ 0 w 312"/>
                <a:gd name="T3" fmla="*/ 114 h 397"/>
                <a:gd name="T4" fmla="*/ 29 w 312"/>
                <a:gd name="T5" fmla="*/ 142 h 397"/>
                <a:gd name="T6" fmla="*/ 0 w 312"/>
                <a:gd name="T7" fmla="*/ 199 h 397"/>
                <a:gd name="T8" fmla="*/ 29 w 312"/>
                <a:gd name="T9" fmla="*/ 227 h 397"/>
                <a:gd name="T10" fmla="*/ 0 w 312"/>
                <a:gd name="T11" fmla="*/ 284 h 397"/>
                <a:gd name="T12" fmla="*/ 29 w 312"/>
                <a:gd name="T13" fmla="*/ 312 h 397"/>
                <a:gd name="T14" fmla="*/ 29 w 312"/>
                <a:gd name="T15" fmla="*/ 369 h 397"/>
                <a:gd name="T16" fmla="*/ 57 w 312"/>
                <a:gd name="T17" fmla="*/ 369 h 397"/>
                <a:gd name="T18" fmla="*/ 114 w 312"/>
                <a:gd name="T19" fmla="*/ 341 h 397"/>
                <a:gd name="T20" fmla="*/ 142 w 312"/>
                <a:gd name="T21" fmla="*/ 397 h 397"/>
                <a:gd name="T22" fmla="*/ 199 w 312"/>
                <a:gd name="T23" fmla="*/ 341 h 397"/>
                <a:gd name="T24" fmla="*/ 199 w 312"/>
                <a:gd name="T25" fmla="*/ 312 h 397"/>
                <a:gd name="T26" fmla="*/ 256 w 312"/>
                <a:gd name="T27" fmla="*/ 255 h 397"/>
                <a:gd name="T28" fmla="*/ 284 w 312"/>
                <a:gd name="T29" fmla="*/ 255 h 397"/>
                <a:gd name="T30" fmla="*/ 312 w 312"/>
                <a:gd name="T31" fmla="*/ 199 h 397"/>
                <a:gd name="T32" fmla="*/ 312 w 312"/>
                <a:gd name="T33" fmla="*/ 142 h 397"/>
                <a:gd name="T34" fmla="*/ 256 w 312"/>
                <a:gd name="T35" fmla="*/ 142 h 397"/>
                <a:gd name="T36" fmla="*/ 227 w 312"/>
                <a:gd name="T37" fmla="*/ 114 h 397"/>
                <a:gd name="T38" fmla="*/ 256 w 312"/>
                <a:gd name="T39" fmla="*/ 85 h 397"/>
                <a:gd name="T40" fmla="*/ 227 w 312"/>
                <a:gd name="T41" fmla="*/ 57 h 397"/>
                <a:gd name="T42" fmla="*/ 170 w 312"/>
                <a:gd name="T43" fmla="*/ 57 h 397"/>
                <a:gd name="T44" fmla="*/ 170 w 312"/>
                <a:gd name="T45" fmla="*/ 29 h 397"/>
                <a:gd name="T46" fmla="*/ 114 w 312"/>
                <a:gd name="T47" fmla="*/ 0 h 397"/>
                <a:gd name="T48" fmla="*/ 85 w 312"/>
                <a:gd name="T49" fmla="*/ 29 h 397"/>
                <a:gd name="T50" fmla="*/ 57 w 312"/>
                <a:gd name="T51" fmla="*/ 0 h 397"/>
                <a:gd name="T52" fmla="*/ 29 w 312"/>
                <a:gd name="T53" fmla="*/ 2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2" h="397">
                  <a:moveTo>
                    <a:pt x="29" y="29"/>
                  </a:moveTo>
                  <a:lnTo>
                    <a:pt x="0" y="114"/>
                  </a:lnTo>
                  <a:lnTo>
                    <a:pt x="29" y="142"/>
                  </a:lnTo>
                  <a:lnTo>
                    <a:pt x="0" y="199"/>
                  </a:lnTo>
                  <a:lnTo>
                    <a:pt x="29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69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99" y="341"/>
                  </a:lnTo>
                  <a:lnTo>
                    <a:pt x="199" y="312"/>
                  </a:lnTo>
                  <a:lnTo>
                    <a:pt x="256" y="255"/>
                  </a:lnTo>
                  <a:lnTo>
                    <a:pt x="284" y="255"/>
                  </a:lnTo>
                  <a:lnTo>
                    <a:pt x="312" y="199"/>
                  </a:lnTo>
                  <a:lnTo>
                    <a:pt x="312" y="142"/>
                  </a:lnTo>
                  <a:lnTo>
                    <a:pt x="256" y="142"/>
                  </a:lnTo>
                  <a:lnTo>
                    <a:pt x="227" y="114"/>
                  </a:lnTo>
                  <a:lnTo>
                    <a:pt x="256" y="85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2435A1F5-EB1A-43BD-9E6D-CEDEF3CA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174"/>
              <a:ext cx="425" cy="311"/>
            </a:xfrm>
            <a:custGeom>
              <a:avLst/>
              <a:gdLst>
                <a:gd name="T0" fmla="*/ 28 w 425"/>
                <a:gd name="T1" fmla="*/ 141 h 311"/>
                <a:gd name="T2" fmla="*/ 28 w 425"/>
                <a:gd name="T3" fmla="*/ 170 h 311"/>
                <a:gd name="T4" fmla="*/ 0 w 425"/>
                <a:gd name="T5" fmla="*/ 226 h 311"/>
                <a:gd name="T6" fmla="*/ 57 w 425"/>
                <a:gd name="T7" fmla="*/ 255 h 311"/>
                <a:gd name="T8" fmla="*/ 113 w 425"/>
                <a:gd name="T9" fmla="*/ 226 h 311"/>
                <a:gd name="T10" fmla="*/ 142 w 425"/>
                <a:gd name="T11" fmla="*/ 255 h 311"/>
                <a:gd name="T12" fmla="*/ 170 w 425"/>
                <a:gd name="T13" fmla="*/ 226 h 311"/>
                <a:gd name="T14" fmla="*/ 198 w 425"/>
                <a:gd name="T15" fmla="*/ 255 h 311"/>
                <a:gd name="T16" fmla="*/ 227 w 425"/>
                <a:gd name="T17" fmla="*/ 226 h 311"/>
                <a:gd name="T18" fmla="*/ 283 w 425"/>
                <a:gd name="T19" fmla="*/ 255 h 311"/>
                <a:gd name="T20" fmla="*/ 283 w 425"/>
                <a:gd name="T21" fmla="*/ 283 h 311"/>
                <a:gd name="T22" fmla="*/ 340 w 425"/>
                <a:gd name="T23" fmla="*/ 283 h 311"/>
                <a:gd name="T24" fmla="*/ 369 w 425"/>
                <a:gd name="T25" fmla="*/ 311 h 311"/>
                <a:gd name="T26" fmla="*/ 397 w 425"/>
                <a:gd name="T27" fmla="*/ 311 h 311"/>
                <a:gd name="T28" fmla="*/ 425 w 425"/>
                <a:gd name="T29" fmla="*/ 283 h 311"/>
                <a:gd name="T30" fmla="*/ 397 w 425"/>
                <a:gd name="T31" fmla="*/ 255 h 311"/>
                <a:gd name="T32" fmla="*/ 369 w 425"/>
                <a:gd name="T33" fmla="*/ 255 h 311"/>
                <a:gd name="T34" fmla="*/ 340 w 425"/>
                <a:gd name="T35" fmla="*/ 226 h 311"/>
                <a:gd name="T36" fmla="*/ 369 w 425"/>
                <a:gd name="T37" fmla="*/ 226 h 311"/>
                <a:gd name="T38" fmla="*/ 425 w 425"/>
                <a:gd name="T39" fmla="*/ 170 h 311"/>
                <a:gd name="T40" fmla="*/ 369 w 425"/>
                <a:gd name="T41" fmla="*/ 113 h 311"/>
                <a:gd name="T42" fmla="*/ 340 w 425"/>
                <a:gd name="T43" fmla="*/ 0 h 311"/>
                <a:gd name="T44" fmla="*/ 283 w 425"/>
                <a:gd name="T45" fmla="*/ 28 h 311"/>
                <a:gd name="T46" fmla="*/ 255 w 425"/>
                <a:gd name="T47" fmla="*/ 85 h 311"/>
                <a:gd name="T48" fmla="*/ 227 w 425"/>
                <a:gd name="T49" fmla="*/ 85 h 311"/>
                <a:gd name="T50" fmla="*/ 198 w 425"/>
                <a:gd name="T51" fmla="*/ 113 h 311"/>
                <a:gd name="T52" fmla="*/ 113 w 425"/>
                <a:gd name="T53" fmla="*/ 141 h 311"/>
                <a:gd name="T54" fmla="*/ 28 w 425"/>
                <a:gd name="T55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28" y="141"/>
                  </a:moveTo>
                  <a:lnTo>
                    <a:pt x="28" y="170"/>
                  </a:lnTo>
                  <a:lnTo>
                    <a:pt x="0" y="226"/>
                  </a:lnTo>
                  <a:lnTo>
                    <a:pt x="57" y="255"/>
                  </a:lnTo>
                  <a:lnTo>
                    <a:pt x="113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198" y="255"/>
                  </a:lnTo>
                  <a:lnTo>
                    <a:pt x="227" y="226"/>
                  </a:lnTo>
                  <a:lnTo>
                    <a:pt x="283" y="255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69" y="311"/>
                  </a:lnTo>
                  <a:lnTo>
                    <a:pt x="397" y="311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40" y="226"/>
                  </a:lnTo>
                  <a:lnTo>
                    <a:pt x="369" y="226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98" y="113"/>
                  </a:lnTo>
                  <a:lnTo>
                    <a:pt x="113" y="141"/>
                  </a:lnTo>
                  <a:lnTo>
                    <a:pt x="28" y="14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A0C221B3-A8AA-409B-9DFB-3B5C0C2EF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088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0 w 227"/>
                <a:gd name="T3" fmla="*/ 86 h 227"/>
                <a:gd name="T4" fmla="*/ 0 w 227"/>
                <a:gd name="T5" fmla="*/ 171 h 227"/>
                <a:gd name="T6" fmla="*/ 28 w 227"/>
                <a:gd name="T7" fmla="*/ 199 h 227"/>
                <a:gd name="T8" fmla="*/ 28 w 227"/>
                <a:gd name="T9" fmla="*/ 227 h 227"/>
                <a:gd name="T10" fmla="*/ 113 w 227"/>
                <a:gd name="T11" fmla="*/ 227 h 227"/>
                <a:gd name="T12" fmla="*/ 198 w 227"/>
                <a:gd name="T13" fmla="*/ 199 h 227"/>
                <a:gd name="T14" fmla="*/ 227 w 227"/>
                <a:gd name="T15" fmla="*/ 171 h 227"/>
                <a:gd name="T16" fmla="*/ 170 w 227"/>
                <a:gd name="T17" fmla="*/ 114 h 227"/>
                <a:gd name="T18" fmla="*/ 170 w 227"/>
                <a:gd name="T19" fmla="*/ 57 h 227"/>
                <a:gd name="T20" fmla="*/ 142 w 227"/>
                <a:gd name="T21" fmla="*/ 29 h 227"/>
                <a:gd name="T22" fmla="*/ 113 w 227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86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98" y="199"/>
                  </a:lnTo>
                  <a:lnTo>
                    <a:pt x="227" y="17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D3D1EBC4-0638-4BD4-BDB9-8A8E31376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32"/>
              <a:ext cx="227" cy="227"/>
            </a:xfrm>
            <a:custGeom>
              <a:avLst/>
              <a:gdLst>
                <a:gd name="T0" fmla="*/ 0 w 227"/>
                <a:gd name="T1" fmla="*/ 56 h 227"/>
                <a:gd name="T2" fmla="*/ 57 w 227"/>
                <a:gd name="T3" fmla="*/ 113 h 227"/>
                <a:gd name="T4" fmla="*/ 57 w 227"/>
                <a:gd name="T5" fmla="*/ 170 h 227"/>
                <a:gd name="T6" fmla="*/ 114 w 227"/>
                <a:gd name="T7" fmla="*/ 227 h 227"/>
                <a:gd name="T8" fmla="*/ 142 w 227"/>
                <a:gd name="T9" fmla="*/ 227 h 227"/>
                <a:gd name="T10" fmla="*/ 170 w 227"/>
                <a:gd name="T11" fmla="*/ 170 h 227"/>
                <a:gd name="T12" fmla="*/ 227 w 227"/>
                <a:gd name="T13" fmla="*/ 142 h 227"/>
                <a:gd name="T14" fmla="*/ 227 w 227"/>
                <a:gd name="T15" fmla="*/ 85 h 227"/>
                <a:gd name="T16" fmla="*/ 199 w 227"/>
                <a:gd name="T17" fmla="*/ 0 h 227"/>
                <a:gd name="T18" fmla="*/ 170 w 227"/>
                <a:gd name="T19" fmla="*/ 0 h 227"/>
                <a:gd name="T20" fmla="*/ 29 w 227"/>
                <a:gd name="T21" fmla="*/ 28 h 227"/>
                <a:gd name="T22" fmla="*/ 0 w 227"/>
                <a:gd name="T2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0" y="56"/>
                  </a:moveTo>
                  <a:lnTo>
                    <a:pt x="57" y="113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142" y="227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29" y="2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2313A865-0B8A-4D49-9876-A712E3AB1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1918"/>
              <a:ext cx="340" cy="426"/>
            </a:xfrm>
            <a:custGeom>
              <a:avLst/>
              <a:gdLst>
                <a:gd name="T0" fmla="*/ 0 w 340"/>
                <a:gd name="T1" fmla="*/ 114 h 426"/>
                <a:gd name="T2" fmla="*/ 198 w 340"/>
                <a:gd name="T3" fmla="*/ 0 h 426"/>
                <a:gd name="T4" fmla="*/ 255 w 340"/>
                <a:gd name="T5" fmla="*/ 85 h 426"/>
                <a:gd name="T6" fmla="*/ 255 w 340"/>
                <a:gd name="T7" fmla="*/ 114 h 426"/>
                <a:gd name="T8" fmla="*/ 227 w 340"/>
                <a:gd name="T9" fmla="*/ 142 h 426"/>
                <a:gd name="T10" fmla="*/ 283 w 340"/>
                <a:gd name="T11" fmla="*/ 142 h 426"/>
                <a:gd name="T12" fmla="*/ 312 w 340"/>
                <a:gd name="T13" fmla="*/ 199 h 426"/>
                <a:gd name="T14" fmla="*/ 283 w 340"/>
                <a:gd name="T15" fmla="*/ 199 h 426"/>
                <a:gd name="T16" fmla="*/ 283 w 340"/>
                <a:gd name="T17" fmla="*/ 256 h 426"/>
                <a:gd name="T18" fmla="*/ 340 w 340"/>
                <a:gd name="T19" fmla="*/ 284 h 426"/>
                <a:gd name="T20" fmla="*/ 312 w 340"/>
                <a:gd name="T21" fmla="*/ 341 h 426"/>
                <a:gd name="T22" fmla="*/ 283 w 340"/>
                <a:gd name="T23" fmla="*/ 397 h 426"/>
                <a:gd name="T24" fmla="*/ 255 w 340"/>
                <a:gd name="T25" fmla="*/ 397 h 426"/>
                <a:gd name="T26" fmla="*/ 227 w 340"/>
                <a:gd name="T27" fmla="*/ 426 h 426"/>
                <a:gd name="T28" fmla="*/ 113 w 340"/>
                <a:gd name="T29" fmla="*/ 426 h 426"/>
                <a:gd name="T30" fmla="*/ 57 w 340"/>
                <a:gd name="T31" fmla="*/ 369 h 426"/>
                <a:gd name="T32" fmla="*/ 28 w 340"/>
                <a:gd name="T33" fmla="*/ 256 h 426"/>
                <a:gd name="T34" fmla="*/ 28 w 340"/>
                <a:gd name="T35" fmla="*/ 199 h 426"/>
                <a:gd name="T36" fmla="*/ 0 w 340"/>
                <a:gd name="T37" fmla="*/ 11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26">
                  <a:moveTo>
                    <a:pt x="0" y="114"/>
                  </a:moveTo>
                  <a:lnTo>
                    <a:pt x="198" y="0"/>
                  </a:lnTo>
                  <a:lnTo>
                    <a:pt x="255" y="85"/>
                  </a:lnTo>
                  <a:lnTo>
                    <a:pt x="255" y="114"/>
                  </a:lnTo>
                  <a:lnTo>
                    <a:pt x="227" y="142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283" y="199"/>
                  </a:lnTo>
                  <a:lnTo>
                    <a:pt x="283" y="256"/>
                  </a:lnTo>
                  <a:lnTo>
                    <a:pt x="340" y="284"/>
                  </a:lnTo>
                  <a:lnTo>
                    <a:pt x="312" y="341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27" y="426"/>
                  </a:lnTo>
                  <a:lnTo>
                    <a:pt x="113" y="426"/>
                  </a:lnTo>
                  <a:lnTo>
                    <a:pt x="57" y="369"/>
                  </a:lnTo>
                  <a:lnTo>
                    <a:pt x="28" y="256"/>
                  </a:lnTo>
                  <a:lnTo>
                    <a:pt x="28" y="199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0" name="Group 46">
            <a:extLst>
              <a:ext uri="{FF2B5EF4-FFF2-40B4-BE49-F238E27FC236}">
                <a16:creationId xmlns:a16="http://schemas.microsoft.com/office/drawing/2014/main" id="{F4E54611-9F9A-45DA-B07A-8AB14D5D1D5C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390525"/>
            <a:ext cx="7497763" cy="8458200"/>
            <a:chOff x="1572" y="246"/>
            <a:chExt cx="4723" cy="5328"/>
          </a:xfrm>
        </p:grpSpPr>
        <p:grpSp>
          <p:nvGrpSpPr>
            <p:cNvPr id="21551" name="Group 47">
              <a:extLst>
                <a:ext uri="{FF2B5EF4-FFF2-40B4-BE49-F238E27FC236}">
                  <a16:creationId xmlns:a16="http://schemas.microsoft.com/office/drawing/2014/main" id="{2499F947-8C90-4C09-AE07-3CC86449F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2" y="5095"/>
              <a:ext cx="334" cy="84"/>
              <a:chOff x="1141" y="812"/>
              <a:chExt cx="334" cy="84"/>
            </a:xfrm>
          </p:grpSpPr>
          <p:sp>
            <p:nvSpPr>
              <p:cNvPr id="21552" name="WordArt 48">
                <a:extLst>
                  <a:ext uri="{FF2B5EF4-FFF2-40B4-BE49-F238E27FC236}">
                    <a16:creationId xmlns:a16="http://schemas.microsoft.com/office/drawing/2014/main" id="{55A97782-F3C0-43F4-B2E3-FE9191706D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812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  <p:sp>
            <p:nvSpPr>
              <p:cNvPr id="21553" name="WordArt 49">
                <a:extLst>
                  <a:ext uri="{FF2B5EF4-FFF2-40B4-BE49-F238E27FC236}">
                    <a16:creationId xmlns:a16="http://schemas.microsoft.com/office/drawing/2014/main" id="{299CA277-F9EB-40E9-A31D-030427ED72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813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</p:grpSp>
        <p:grpSp>
          <p:nvGrpSpPr>
            <p:cNvPr id="21554" name="Group 50">
              <a:extLst>
                <a:ext uri="{FF2B5EF4-FFF2-40B4-BE49-F238E27FC236}">
                  <a16:creationId xmlns:a16="http://schemas.microsoft.com/office/drawing/2014/main" id="{81952F95-78E1-433E-A511-2C3CCC1AEA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2145"/>
              <a:ext cx="334" cy="84"/>
              <a:chOff x="1141" y="1039"/>
              <a:chExt cx="334" cy="84"/>
            </a:xfrm>
          </p:grpSpPr>
          <p:sp>
            <p:nvSpPr>
              <p:cNvPr id="21555" name="WordArt 51">
                <a:extLst>
                  <a:ext uri="{FF2B5EF4-FFF2-40B4-BE49-F238E27FC236}">
                    <a16:creationId xmlns:a16="http://schemas.microsoft.com/office/drawing/2014/main" id="{4992F2A7-B170-4DE9-8DD2-2BFE6CCE08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039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  <p:sp>
            <p:nvSpPr>
              <p:cNvPr id="21556" name="WordArt 52">
                <a:extLst>
                  <a:ext uri="{FF2B5EF4-FFF2-40B4-BE49-F238E27FC236}">
                    <a16:creationId xmlns:a16="http://schemas.microsoft.com/office/drawing/2014/main" id="{0D1B7D80-13F5-41CE-8068-57B0E94DDC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040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</p:grpSp>
        <p:grpSp>
          <p:nvGrpSpPr>
            <p:cNvPr id="21557" name="Group 53">
              <a:extLst>
                <a:ext uri="{FF2B5EF4-FFF2-40B4-BE49-F238E27FC236}">
                  <a16:creationId xmlns:a16="http://schemas.microsoft.com/office/drawing/2014/main" id="{27338C73-FB39-4CC3-8C81-9957D966D9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4668"/>
              <a:ext cx="334" cy="84"/>
              <a:chOff x="1141" y="1353"/>
              <a:chExt cx="334" cy="84"/>
            </a:xfrm>
          </p:grpSpPr>
          <p:sp>
            <p:nvSpPr>
              <p:cNvPr id="21558" name="WordArt 54">
                <a:extLst>
                  <a:ext uri="{FF2B5EF4-FFF2-40B4-BE49-F238E27FC236}">
                    <a16:creationId xmlns:a16="http://schemas.microsoft.com/office/drawing/2014/main" id="{7170DAEA-0EF0-4D62-8B68-7C98D8155C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35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  <p:sp>
            <p:nvSpPr>
              <p:cNvPr id="21559" name="WordArt 55">
                <a:extLst>
                  <a:ext uri="{FF2B5EF4-FFF2-40B4-BE49-F238E27FC236}">
                    <a16:creationId xmlns:a16="http://schemas.microsoft.com/office/drawing/2014/main" id="{C7C721D7-EEBE-4068-9625-535B2E2F76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35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</p:grpSp>
        <p:grpSp>
          <p:nvGrpSpPr>
            <p:cNvPr id="21560" name="Group 56">
              <a:extLst>
                <a:ext uri="{FF2B5EF4-FFF2-40B4-BE49-F238E27FC236}">
                  <a16:creationId xmlns:a16="http://schemas.microsoft.com/office/drawing/2014/main" id="{07D64540-2193-47AE-8541-FBE2AA99A2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4158"/>
              <a:ext cx="334" cy="84"/>
              <a:chOff x="1083" y="1606"/>
              <a:chExt cx="334" cy="84"/>
            </a:xfrm>
          </p:grpSpPr>
          <p:sp>
            <p:nvSpPr>
              <p:cNvPr id="21561" name="WordArt 57">
                <a:extLst>
                  <a:ext uri="{FF2B5EF4-FFF2-40B4-BE49-F238E27FC236}">
                    <a16:creationId xmlns:a16="http://schemas.microsoft.com/office/drawing/2014/main" id="{7C8BA827-6F76-49E3-93CE-4AB2DC355A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606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  <p:sp>
            <p:nvSpPr>
              <p:cNvPr id="21562" name="WordArt 58">
                <a:extLst>
                  <a:ext uri="{FF2B5EF4-FFF2-40B4-BE49-F238E27FC236}">
                    <a16:creationId xmlns:a16="http://schemas.microsoft.com/office/drawing/2014/main" id="{A004892D-FCD9-4BB0-B148-4968C23BB9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607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</p:grpSp>
        <p:grpSp>
          <p:nvGrpSpPr>
            <p:cNvPr id="21563" name="Group 59">
              <a:extLst>
                <a:ext uri="{FF2B5EF4-FFF2-40B4-BE49-F238E27FC236}">
                  <a16:creationId xmlns:a16="http://schemas.microsoft.com/office/drawing/2014/main" id="{0A4B3DBB-ABAA-4CC9-A49F-EA4010B113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457"/>
              <a:ext cx="334" cy="84"/>
              <a:chOff x="1083" y="1833"/>
              <a:chExt cx="334" cy="84"/>
            </a:xfrm>
          </p:grpSpPr>
          <p:sp>
            <p:nvSpPr>
              <p:cNvPr id="21564" name="WordArt 60">
                <a:extLst>
                  <a:ext uri="{FF2B5EF4-FFF2-40B4-BE49-F238E27FC236}">
                    <a16:creationId xmlns:a16="http://schemas.microsoft.com/office/drawing/2014/main" id="{217BF0A3-31C9-4049-9529-2E019E7BBB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83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  <p:sp>
            <p:nvSpPr>
              <p:cNvPr id="21565" name="WordArt 61">
                <a:extLst>
                  <a:ext uri="{FF2B5EF4-FFF2-40B4-BE49-F238E27FC236}">
                    <a16:creationId xmlns:a16="http://schemas.microsoft.com/office/drawing/2014/main" id="{57F9B626-8A10-4E51-B101-5A5BB6DA2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83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</p:grpSp>
        <p:grpSp>
          <p:nvGrpSpPr>
            <p:cNvPr id="21566" name="Group 62">
              <a:extLst>
                <a:ext uri="{FF2B5EF4-FFF2-40B4-BE49-F238E27FC236}">
                  <a16:creationId xmlns:a16="http://schemas.microsoft.com/office/drawing/2014/main" id="{60C9A09F-BD85-4553-8F96-34EC071BD5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3082"/>
              <a:ext cx="250" cy="84"/>
              <a:chOff x="686" y="1889"/>
              <a:chExt cx="250" cy="84"/>
            </a:xfrm>
          </p:grpSpPr>
          <p:sp>
            <p:nvSpPr>
              <p:cNvPr id="21567" name="WordArt 63">
                <a:extLst>
                  <a:ext uri="{FF2B5EF4-FFF2-40B4-BE49-F238E27FC236}">
                    <a16:creationId xmlns:a16="http://schemas.microsoft.com/office/drawing/2014/main" id="{1E000533-5C72-4B44-8BED-C59A25F8BF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88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  <p:sp>
            <p:nvSpPr>
              <p:cNvPr id="21568" name="WordArt 64">
                <a:extLst>
                  <a:ext uri="{FF2B5EF4-FFF2-40B4-BE49-F238E27FC236}">
                    <a16:creationId xmlns:a16="http://schemas.microsoft.com/office/drawing/2014/main" id="{897C93AB-2E39-4869-B4F3-E0BA458E1B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89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</p:grpSp>
        <p:grpSp>
          <p:nvGrpSpPr>
            <p:cNvPr id="21569" name="Group 65">
              <a:extLst>
                <a:ext uri="{FF2B5EF4-FFF2-40B4-BE49-F238E27FC236}">
                  <a16:creationId xmlns:a16="http://schemas.microsoft.com/office/drawing/2014/main" id="{AFCD63E4-F727-404F-8A35-B8E657BD96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895"/>
              <a:ext cx="334" cy="84"/>
              <a:chOff x="1083" y="2147"/>
              <a:chExt cx="334" cy="84"/>
            </a:xfrm>
          </p:grpSpPr>
          <p:sp>
            <p:nvSpPr>
              <p:cNvPr id="21570" name="WordArt 66">
                <a:extLst>
                  <a:ext uri="{FF2B5EF4-FFF2-40B4-BE49-F238E27FC236}">
                    <a16:creationId xmlns:a16="http://schemas.microsoft.com/office/drawing/2014/main" id="{86E2D471-F218-438D-88C9-2EB0952838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214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  <p:sp>
            <p:nvSpPr>
              <p:cNvPr id="21571" name="WordArt 67">
                <a:extLst>
                  <a:ext uri="{FF2B5EF4-FFF2-40B4-BE49-F238E27FC236}">
                    <a16:creationId xmlns:a16="http://schemas.microsoft.com/office/drawing/2014/main" id="{F1D50065-CD13-4F80-9DEB-E511A053B0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14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</p:grpSp>
        <p:grpSp>
          <p:nvGrpSpPr>
            <p:cNvPr id="21572" name="Group 68">
              <a:extLst>
                <a:ext uri="{FF2B5EF4-FFF2-40B4-BE49-F238E27FC236}">
                  <a16:creationId xmlns:a16="http://schemas.microsoft.com/office/drawing/2014/main" id="{F66DC4AF-9C97-42DD-A8E1-AF5650C741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3733"/>
              <a:ext cx="250" cy="84"/>
              <a:chOff x="686" y="2203"/>
              <a:chExt cx="250" cy="84"/>
            </a:xfrm>
          </p:grpSpPr>
          <p:sp>
            <p:nvSpPr>
              <p:cNvPr id="21573" name="WordArt 69">
                <a:extLst>
                  <a:ext uri="{FF2B5EF4-FFF2-40B4-BE49-F238E27FC236}">
                    <a16:creationId xmlns:a16="http://schemas.microsoft.com/office/drawing/2014/main" id="{A01C05D0-5ACA-40F6-9AF9-052CC05BB2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21574" name="WordArt 70">
                <a:extLst>
                  <a:ext uri="{FF2B5EF4-FFF2-40B4-BE49-F238E27FC236}">
                    <a16:creationId xmlns:a16="http://schemas.microsoft.com/office/drawing/2014/main" id="{4285F773-C22A-4DC2-AD6D-B801F0B916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21575" name="Group 71">
              <a:extLst>
                <a:ext uri="{FF2B5EF4-FFF2-40B4-BE49-F238E27FC236}">
                  <a16:creationId xmlns:a16="http://schemas.microsoft.com/office/drawing/2014/main" id="{9898F032-29DA-4654-B24D-73C09A4ADB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3364"/>
              <a:ext cx="334" cy="84"/>
              <a:chOff x="1028" y="2400"/>
              <a:chExt cx="334" cy="84"/>
            </a:xfrm>
          </p:grpSpPr>
          <p:sp>
            <p:nvSpPr>
              <p:cNvPr id="21576" name="WordArt 72">
                <a:extLst>
                  <a:ext uri="{FF2B5EF4-FFF2-40B4-BE49-F238E27FC236}">
                    <a16:creationId xmlns:a16="http://schemas.microsoft.com/office/drawing/2014/main" id="{B3CDD6EF-AF33-4B4E-9EAC-3200E4FF46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400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  <p:sp>
            <p:nvSpPr>
              <p:cNvPr id="21577" name="WordArt 73">
                <a:extLst>
                  <a:ext uri="{FF2B5EF4-FFF2-40B4-BE49-F238E27FC236}">
                    <a16:creationId xmlns:a16="http://schemas.microsoft.com/office/drawing/2014/main" id="{C968443C-A624-45E3-A96F-E081532AFB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401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</p:grpSp>
        <p:grpSp>
          <p:nvGrpSpPr>
            <p:cNvPr id="21578" name="Group 74">
              <a:extLst>
                <a:ext uri="{FF2B5EF4-FFF2-40B4-BE49-F238E27FC236}">
                  <a16:creationId xmlns:a16="http://schemas.microsoft.com/office/drawing/2014/main" id="{0602B207-23E9-4C14-A09E-A42A8990D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748"/>
              <a:ext cx="250" cy="84"/>
              <a:chOff x="631" y="2456"/>
              <a:chExt cx="250" cy="84"/>
            </a:xfrm>
          </p:grpSpPr>
          <p:sp>
            <p:nvSpPr>
              <p:cNvPr id="21579" name="WordArt 75">
                <a:extLst>
                  <a:ext uri="{FF2B5EF4-FFF2-40B4-BE49-F238E27FC236}">
                    <a16:creationId xmlns:a16="http://schemas.microsoft.com/office/drawing/2014/main" id="{01C438CA-1451-468A-B9C4-EB6556F57A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45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  <p:sp>
            <p:nvSpPr>
              <p:cNvPr id="21580" name="WordArt 76">
                <a:extLst>
                  <a:ext uri="{FF2B5EF4-FFF2-40B4-BE49-F238E27FC236}">
                    <a16:creationId xmlns:a16="http://schemas.microsoft.com/office/drawing/2014/main" id="{EA926C1A-AFF7-4022-92A7-D0BA5B26CB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45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</p:grpSp>
        <p:grpSp>
          <p:nvGrpSpPr>
            <p:cNvPr id="21581" name="Group 77">
              <a:extLst>
                <a:ext uri="{FF2B5EF4-FFF2-40B4-BE49-F238E27FC236}">
                  <a16:creationId xmlns:a16="http://schemas.microsoft.com/office/drawing/2014/main" id="{C1C657D9-F8ED-4271-8B30-03CAAA2F33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246"/>
              <a:ext cx="334" cy="84"/>
              <a:chOff x="1028" y="2627"/>
              <a:chExt cx="334" cy="84"/>
            </a:xfrm>
          </p:grpSpPr>
          <p:sp>
            <p:nvSpPr>
              <p:cNvPr id="21582" name="WordArt 78">
                <a:extLst>
                  <a:ext uri="{FF2B5EF4-FFF2-40B4-BE49-F238E27FC236}">
                    <a16:creationId xmlns:a16="http://schemas.microsoft.com/office/drawing/2014/main" id="{73EED8DF-EEC6-417E-8DD7-6060C38CC3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62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  <p:sp>
            <p:nvSpPr>
              <p:cNvPr id="21583" name="WordArt 79">
                <a:extLst>
                  <a:ext uri="{FF2B5EF4-FFF2-40B4-BE49-F238E27FC236}">
                    <a16:creationId xmlns:a16="http://schemas.microsoft.com/office/drawing/2014/main" id="{06AD81A6-120C-481E-BD7B-C9BBF115DC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62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</p:grpSp>
        <p:grpSp>
          <p:nvGrpSpPr>
            <p:cNvPr id="21584" name="Group 80">
              <a:extLst>
                <a:ext uri="{FF2B5EF4-FFF2-40B4-BE49-F238E27FC236}">
                  <a16:creationId xmlns:a16="http://schemas.microsoft.com/office/drawing/2014/main" id="{7E830D40-D5D0-4699-B9A5-E1EF275BF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4300"/>
              <a:ext cx="250" cy="84"/>
              <a:chOff x="631" y="2683"/>
              <a:chExt cx="250" cy="84"/>
            </a:xfrm>
          </p:grpSpPr>
          <p:sp>
            <p:nvSpPr>
              <p:cNvPr id="21585" name="WordArt 81">
                <a:extLst>
                  <a:ext uri="{FF2B5EF4-FFF2-40B4-BE49-F238E27FC236}">
                    <a16:creationId xmlns:a16="http://schemas.microsoft.com/office/drawing/2014/main" id="{D384B6E3-5B74-4CBE-996D-6B4D478BB2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68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  <p:sp>
            <p:nvSpPr>
              <p:cNvPr id="21586" name="WordArt 82">
                <a:extLst>
                  <a:ext uri="{FF2B5EF4-FFF2-40B4-BE49-F238E27FC236}">
                    <a16:creationId xmlns:a16="http://schemas.microsoft.com/office/drawing/2014/main" id="{A3EAE5D7-8CE1-45EF-9BD4-E64E117BF0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68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</p:grpSp>
        <p:grpSp>
          <p:nvGrpSpPr>
            <p:cNvPr id="21587" name="Group 83">
              <a:extLst>
                <a:ext uri="{FF2B5EF4-FFF2-40B4-BE49-F238E27FC236}">
                  <a16:creationId xmlns:a16="http://schemas.microsoft.com/office/drawing/2014/main" id="{58CF0DC0-A41F-4AFC-A5F9-3C5A264B82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1663"/>
              <a:ext cx="250" cy="84"/>
              <a:chOff x="631" y="2997"/>
              <a:chExt cx="250" cy="84"/>
            </a:xfrm>
          </p:grpSpPr>
          <p:sp>
            <p:nvSpPr>
              <p:cNvPr id="21588" name="WordArt 84">
                <a:extLst>
                  <a:ext uri="{FF2B5EF4-FFF2-40B4-BE49-F238E27FC236}">
                    <a16:creationId xmlns:a16="http://schemas.microsoft.com/office/drawing/2014/main" id="{252824A3-BFAF-4D58-8CF5-8F1ADCB66E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99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  <p:sp>
            <p:nvSpPr>
              <p:cNvPr id="21589" name="WordArt 85">
                <a:extLst>
                  <a:ext uri="{FF2B5EF4-FFF2-40B4-BE49-F238E27FC236}">
                    <a16:creationId xmlns:a16="http://schemas.microsoft.com/office/drawing/2014/main" id="{5D0A5670-2010-407F-8D6C-FAF00F69C8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99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</p:grpSp>
        <p:grpSp>
          <p:nvGrpSpPr>
            <p:cNvPr id="21590" name="Group 86">
              <a:extLst>
                <a:ext uri="{FF2B5EF4-FFF2-40B4-BE49-F238E27FC236}">
                  <a16:creationId xmlns:a16="http://schemas.microsoft.com/office/drawing/2014/main" id="{C9D19C0F-9211-46FF-987A-C79C3F521F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05"/>
              <a:ext cx="250" cy="84"/>
              <a:chOff x="573" y="3250"/>
              <a:chExt cx="250" cy="84"/>
            </a:xfrm>
          </p:grpSpPr>
          <p:sp>
            <p:nvSpPr>
              <p:cNvPr id="21591" name="WordArt 87">
                <a:extLst>
                  <a:ext uri="{FF2B5EF4-FFF2-40B4-BE49-F238E27FC236}">
                    <a16:creationId xmlns:a16="http://schemas.microsoft.com/office/drawing/2014/main" id="{2C35B64D-AFC1-4892-92E3-98A9CC79A5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25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  <p:sp>
            <p:nvSpPr>
              <p:cNvPr id="21592" name="WordArt 88">
                <a:extLst>
                  <a:ext uri="{FF2B5EF4-FFF2-40B4-BE49-F238E27FC236}">
                    <a16:creationId xmlns:a16="http://schemas.microsoft.com/office/drawing/2014/main" id="{3F83854D-232A-4EC4-9E45-ADE274ECD6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25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</p:grpSp>
        <p:grpSp>
          <p:nvGrpSpPr>
            <p:cNvPr id="21593" name="Group 89">
              <a:extLst>
                <a:ext uri="{FF2B5EF4-FFF2-40B4-BE49-F238E27FC236}">
                  <a16:creationId xmlns:a16="http://schemas.microsoft.com/office/drawing/2014/main" id="{AFA49358-804C-4ECD-B792-EE5021D75B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2854"/>
              <a:ext cx="250" cy="84"/>
              <a:chOff x="573" y="3477"/>
              <a:chExt cx="250" cy="84"/>
            </a:xfrm>
          </p:grpSpPr>
          <p:sp>
            <p:nvSpPr>
              <p:cNvPr id="21594" name="WordArt 90">
                <a:extLst>
                  <a:ext uri="{FF2B5EF4-FFF2-40B4-BE49-F238E27FC236}">
                    <a16:creationId xmlns:a16="http://schemas.microsoft.com/office/drawing/2014/main" id="{E1199A5D-E550-4BB2-9E69-0437BD2D14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47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  <p:sp>
            <p:nvSpPr>
              <p:cNvPr id="21595" name="WordArt 91">
                <a:extLst>
                  <a:ext uri="{FF2B5EF4-FFF2-40B4-BE49-F238E27FC236}">
                    <a16:creationId xmlns:a16="http://schemas.microsoft.com/office/drawing/2014/main" id="{EAAFAEDE-B707-483E-ADE8-F7950FEF0F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47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</p:grpSp>
        <p:grpSp>
          <p:nvGrpSpPr>
            <p:cNvPr id="21596" name="Group 92">
              <a:extLst>
                <a:ext uri="{FF2B5EF4-FFF2-40B4-BE49-F238E27FC236}">
                  <a16:creationId xmlns:a16="http://schemas.microsoft.com/office/drawing/2014/main" id="{A3501D42-2524-4475-9AF7-9ACF0CEFED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854"/>
              <a:ext cx="250" cy="84"/>
              <a:chOff x="573" y="3791"/>
              <a:chExt cx="250" cy="84"/>
            </a:xfrm>
          </p:grpSpPr>
          <p:sp>
            <p:nvSpPr>
              <p:cNvPr id="21597" name="WordArt 93">
                <a:extLst>
                  <a:ext uri="{FF2B5EF4-FFF2-40B4-BE49-F238E27FC236}">
                    <a16:creationId xmlns:a16="http://schemas.microsoft.com/office/drawing/2014/main" id="{1B1E514A-CC3E-4C79-A5DF-F3DBC13A65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79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  <p:sp>
            <p:nvSpPr>
              <p:cNvPr id="21598" name="WordArt 94">
                <a:extLst>
                  <a:ext uri="{FF2B5EF4-FFF2-40B4-BE49-F238E27FC236}">
                    <a16:creationId xmlns:a16="http://schemas.microsoft.com/office/drawing/2014/main" id="{334E5E01-55B5-4094-AFCE-5E9CC1628E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79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</p:grpSp>
        <p:grpSp>
          <p:nvGrpSpPr>
            <p:cNvPr id="21599" name="Group 95">
              <a:extLst>
                <a:ext uri="{FF2B5EF4-FFF2-40B4-BE49-F238E27FC236}">
                  <a16:creationId xmlns:a16="http://schemas.microsoft.com/office/drawing/2014/main" id="{610304BE-562F-4E0D-8EC2-CD9D08B79F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3336"/>
              <a:ext cx="250" cy="84"/>
              <a:chOff x="345" y="2316"/>
              <a:chExt cx="250" cy="84"/>
            </a:xfrm>
          </p:grpSpPr>
          <p:sp>
            <p:nvSpPr>
              <p:cNvPr id="21600" name="WordArt 96">
                <a:extLst>
                  <a:ext uri="{FF2B5EF4-FFF2-40B4-BE49-F238E27FC236}">
                    <a16:creationId xmlns:a16="http://schemas.microsoft.com/office/drawing/2014/main" id="{CB1DD03B-3C9F-441A-90CD-B7E0D6FB66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5" y="231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  <p:sp>
            <p:nvSpPr>
              <p:cNvPr id="21601" name="WordArt 97">
                <a:extLst>
                  <a:ext uri="{FF2B5EF4-FFF2-40B4-BE49-F238E27FC236}">
                    <a16:creationId xmlns:a16="http://schemas.microsoft.com/office/drawing/2014/main" id="{986A9817-4B10-4A43-B8FC-49B78F8CC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231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</p:grpSp>
        <p:grpSp>
          <p:nvGrpSpPr>
            <p:cNvPr id="21602" name="Group 98">
              <a:extLst>
                <a:ext uri="{FF2B5EF4-FFF2-40B4-BE49-F238E27FC236}">
                  <a16:creationId xmlns:a16="http://schemas.microsoft.com/office/drawing/2014/main" id="{DA46F79C-48BA-4E31-A44A-DEDA0275A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3393"/>
              <a:ext cx="250" cy="84"/>
              <a:chOff x="290" y="2569"/>
              <a:chExt cx="250" cy="84"/>
            </a:xfrm>
          </p:grpSpPr>
          <p:sp>
            <p:nvSpPr>
              <p:cNvPr id="21603" name="WordArt 99">
                <a:extLst>
                  <a:ext uri="{FF2B5EF4-FFF2-40B4-BE49-F238E27FC236}">
                    <a16:creationId xmlns:a16="http://schemas.microsoft.com/office/drawing/2014/main" id="{A430D391-3B98-44B1-9DE7-7464DB7B7A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56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  <p:sp>
            <p:nvSpPr>
              <p:cNvPr id="21604" name="WordArt 100">
                <a:extLst>
                  <a:ext uri="{FF2B5EF4-FFF2-40B4-BE49-F238E27FC236}">
                    <a16:creationId xmlns:a16="http://schemas.microsoft.com/office/drawing/2014/main" id="{1C486A1D-51E4-4146-8E7D-DC37BD655C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57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</p:grpSp>
        <p:grpSp>
          <p:nvGrpSpPr>
            <p:cNvPr id="21605" name="Group 101">
              <a:extLst>
                <a:ext uri="{FF2B5EF4-FFF2-40B4-BE49-F238E27FC236}">
                  <a16:creationId xmlns:a16="http://schemas.microsoft.com/office/drawing/2014/main" id="{8E91098C-D660-48A4-8EA7-B494122EF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841"/>
              <a:ext cx="250" cy="84"/>
              <a:chOff x="290" y="2796"/>
              <a:chExt cx="250" cy="84"/>
            </a:xfrm>
          </p:grpSpPr>
          <p:sp>
            <p:nvSpPr>
              <p:cNvPr id="21606" name="WordArt 102">
                <a:extLst>
                  <a:ext uri="{FF2B5EF4-FFF2-40B4-BE49-F238E27FC236}">
                    <a16:creationId xmlns:a16="http://schemas.microsoft.com/office/drawing/2014/main" id="{238A8499-8120-4835-B6EE-D7649EE61F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79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  <p:sp>
            <p:nvSpPr>
              <p:cNvPr id="21607" name="WordArt 103">
                <a:extLst>
                  <a:ext uri="{FF2B5EF4-FFF2-40B4-BE49-F238E27FC236}">
                    <a16:creationId xmlns:a16="http://schemas.microsoft.com/office/drawing/2014/main" id="{020072D4-AC91-4606-BD26-3D481DC1CF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79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</p:grpSp>
        <p:grpSp>
          <p:nvGrpSpPr>
            <p:cNvPr id="21608" name="Group 104">
              <a:extLst>
                <a:ext uri="{FF2B5EF4-FFF2-40B4-BE49-F238E27FC236}">
                  <a16:creationId xmlns:a16="http://schemas.microsoft.com/office/drawing/2014/main" id="{B058FF75-4C23-4E3D-A02C-FB4B1D8FB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101"/>
              <a:ext cx="250" cy="84"/>
              <a:chOff x="290" y="3110"/>
              <a:chExt cx="250" cy="84"/>
            </a:xfrm>
          </p:grpSpPr>
          <p:sp>
            <p:nvSpPr>
              <p:cNvPr id="21609" name="WordArt 105">
                <a:extLst>
                  <a:ext uri="{FF2B5EF4-FFF2-40B4-BE49-F238E27FC236}">
                    <a16:creationId xmlns:a16="http://schemas.microsoft.com/office/drawing/2014/main" id="{EC6E3405-AF32-43FA-9EE7-7F23BE927A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311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  <p:sp>
            <p:nvSpPr>
              <p:cNvPr id="21610" name="WordArt 106">
                <a:extLst>
                  <a:ext uri="{FF2B5EF4-FFF2-40B4-BE49-F238E27FC236}">
                    <a16:creationId xmlns:a16="http://schemas.microsoft.com/office/drawing/2014/main" id="{5649048F-384A-4EDA-9657-8AF6912005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311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</p:grpSp>
        <p:grpSp>
          <p:nvGrpSpPr>
            <p:cNvPr id="21611" name="Group 107">
              <a:extLst>
                <a:ext uri="{FF2B5EF4-FFF2-40B4-BE49-F238E27FC236}">
                  <a16:creationId xmlns:a16="http://schemas.microsoft.com/office/drawing/2014/main" id="{8D09FF84-845D-4969-892E-A095057387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967"/>
              <a:ext cx="250" cy="84"/>
              <a:chOff x="232" y="3363"/>
              <a:chExt cx="250" cy="84"/>
            </a:xfrm>
          </p:grpSpPr>
          <p:sp>
            <p:nvSpPr>
              <p:cNvPr id="21612" name="WordArt 108">
                <a:extLst>
                  <a:ext uri="{FF2B5EF4-FFF2-40B4-BE49-F238E27FC236}">
                    <a16:creationId xmlns:a16="http://schemas.microsoft.com/office/drawing/2014/main" id="{93AFCE40-4733-4E39-9D15-D19ED431E1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36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  <p:sp>
            <p:nvSpPr>
              <p:cNvPr id="21613" name="WordArt 109">
                <a:extLst>
                  <a:ext uri="{FF2B5EF4-FFF2-40B4-BE49-F238E27FC236}">
                    <a16:creationId xmlns:a16="http://schemas.microsoft.com/office/drawing/2014/main" id="{71EEA461-77E1-496A-BAD4-DF95A6C7A6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36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</p:grpSp>
        <p:grpSp>
          <p:nvGrpSpPr>
            <p:cNvPr id="21614" name="Group 110">
              <a:extLst>
                <a:ext uri="{FF2B5EF4-FFF2-40B4-BE49-F238E27FC236}">
                  <a16:creationId xmlns:a16="http://schemas.microsoft.com/office/drawing/2014/main" id="{1F1FDDD3-DB65-47D1-9308-13AD2E4FF3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5377"/>
              <a:ext cx="250" cy="84"/>
              <a:chOff x="232" y="3590"/>
              <a:chExt cx="250" cy="84"/>
            </a:xfrm>
          </p:grpSpPr>
          <p:sp>
            <p:nvSpPr>
              <p:cNvPr id="21615" name="WordArt 111">
                <a:extLst>
                  <a:ext uri="{FF2B5EF4-FFF2-40B4-BE49-F238E27FC236}">
                    <a16:creationId xmlns:a16="http://schemas.microsoft.com/office/drawing/2014/main" id="{477EFE71-74F5-4378-9F5A-0AAC8DF47E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59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  <p:sp>
            <p:nvSpPr>
              <p:cNvPr id="21616" name="WordArt 112">
                <a:extLst>
                  <a:ext uri="{FF2B5EF4-FFF2-40B4-BE49-F238E27FC236}">
                    <a16:creationId xmlns:a16="http://schemas.microsoft.com/office/drawing/2014/main" id="{6E43C312-1C74-4DC8-ADC6-BFAA5BB849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59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</p:grpSp>
        <p:grpSp>
          <p:nvGrpSpPr>
            <p:cNvPr id="21617" name="Group 113">
              <a:extLst>
                <a:ext uri="{FF2B5EF4-FFF2-40B4-BE49-F238E27FC236}">
                  <a16:creationId xmlns:a16="http://schemas.microsoft.com/office/drawing/2014/main" id="{8F1FDD49-F9AB-429E-9E23-2377FDA8A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5" y="4612"/>
              <a:ext cx="250" cy="84"/>
              <a:chOff x="232" y="3904"/>
              <a:chExt cx="250" cy="84"/>
            </a:xfrm>
          </p:grpSpPr>
          <p:sp>
            <p:nvSpPr>
              <p:cNvPr id="21618" name="WordArt 114">
                <a:extLst>
                  <a:ext uri="{FF2B5EF4-FFF2-40B4-BE49-F238E27FC236}">
                    <a16:creationId xmlns:a16="http://schemas.microsoft.com/office/drawing/2014/main" id="{4DB6ED62-7AB8-418B-88CE-B1D3BD3079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  <p:sp>
            <p:nvSpPr>
              <p:cNvPr id="21619" name="WordArt 115">
                <a:extLst>
                  <a:ext uri="{FF2B5EF4-FFF2-40B4-BE49-F238E27FC236}">
                    <a16:creationId xmlns:a16="http://schemas.microsoft.com/office/drawing/2014/main" id="{B2C43064-04C1-4CBC-82E3-3A20994E7F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</p:grpSp>
        <p:grpSp>
          <p:nvGrpSpPr>
            <p:cNvPr id="21620" name="Group 116">
              <a:extLst>
                <a:ext uri="{FF2B5EF4-FFF2-40B4-BE49-F238E27FC236}">
                  <a16:creationId xmlns:a16="http://schemas.microsoft.com/office/drawing/2014/main" id="{52495B11-DF94-491F-BD86-630FAB6B3E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2174"/>
              <a:ext cx="198" cy="67"/>
              <a:chOff x="744" y="868"/>
              <a:chExt cx="250" cy="84"/>
            </a:xfrm>
          </p:grpSpPr>
          <p:sp>
            <p:nvSpPr>
              <p:cNvPr id="21621" name="WordArt 117">
                <a:extLst>
                  <a:ext uri="{FF2B5EF4-FFF2-40B4-BE49-F238E27FC236}">
                    <a16:creationId xmlns:a16="http://schemas.microsoft.com/office/drawing/2014/main" id="{8F7D39C3-4A92-43FC-8FC5-3CAFC2AA52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868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1622" name="WordArt 118">
                <a:extLst>
                  <a:ext uri="{FF2B5EF4-FFF2-40B4-BE49-F238E27FC236}">
                    <a16:creationId xmlns:a16="http://schemas.microsoft.com/office/drawing/2014/main" id="{A73C0BC2-C097-4443-A308-10739DC55E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869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1623" name="Group 119">
              <a:extLst>
                <a:ext uri="{FF2B5EF4-FFF2-40B4-BE49-F238E27FC236}">
                  <a16:creationId xmlns:a16="http://schemas.microsoft.com/office/drawing/2014/main" id="{AE59B88E-FFB6-49A9-A6B6-B42157AC31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108"/>
              <a:ext cx="137" cy="66"/>
              <a:chOff x="346" y="812"/>
              <a:chExt cx="173" cy="84"/>
            </a:xfrm>
          </p:grpSpPr>
          <p:sp>
            <p:nvSpPr>
              <p:cNvPr id="21624" name="WordArt 120">
                <a:extLst>
                  <a:ext uri="{FF2B5EF4-FFF2-40B4-BE49-F238E27FC236}">
                    <a16:creationId xmlns:a16="http://schemas.microsoft.com/office/drawing/2014/main" id="{BAF2CB1D-DD1F-4008-B57B-1056AA48B8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812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1625" name="WordArt 121">
                <a:extLst>
                  <a:ext uri="{FF2B5EF4-FFF2-40B4-BE49-F238E27FC236}">
                    <a16:creationId xmlns:a16="http://schemas.microsoft.com/office/drawing/2014/main" id="{D555DCFE-076A-45C3-B032-B308B800EE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813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1626" name="Group 122">
              <a:extLst>
                <a:ext uri="{FF2B5EF4-FFF2-40B4-BE49-F238E27FC236}">
                  <a16:creationId xmlns:a16="http://schemas.microsoft.com/office/drawing/2014/main" id="{1666AF90-ECA4-4A8B-A23D-29248A9EA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0" y="2315"/>
              <a:ext cx="198" cy="66"/>
              <a:chOff x="744" y="1095"/>
              <a:chExt cx="250" cy="84"/>
            </a:xfrm>
          </p:grpSpPr>
          <p:sp>
            <p:nvSpPr>
              <p:cNvPr id="21627" name="WordArt 123">
                <a:extLst>
                  <a:ext uri="{FF2B5EF4-FFF2-40B4-BE49-F238E27FC236}">
                    <a16:creationId xmlns:a16="http://schemas.microsoft.com/office/drawing/2014/main" id="{C8798D2B-6C7C-4B1F-912F-92386BB4D1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1095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  <p:sp>
            <p:nvSpPr>
              <p:cNvPr id="21628" name="WordArt 124">
                <a:extLst>
                  <a:ext uri="{FF2B5EF4-FFF2-40B4-BE49-F238E27FC236}">
                    <a16:creationId xmlns:a16="http://schemas.microsoft.com/office/drawing/2014/main" id="{E46F8B69-3A2C-414D-A81A-B17F2703A1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1096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</p:grpSp>
        <p:grpSp>
          <p:nvGrpSpPr>
            <p:cNvPr id="21629" name="Group 125">
              <a:extLst>
                <a:ext uri="{FF2B5EF4-FFF2-40B4-BE49-F238E27FC236}">
                  <a16:creationId xmlns:a16="http://schemas.microsoft.com/office/drawing/2014/main" id="{E9EBE166-A23A-4B3C-9E27-AD397FD611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2060"/>
              <a:ext cx="137" cy="67"/>
              <a:chOff x="346" y="1039"/>
              <a:chExt cx="173" cy="84"/>
            </a:xfrm>
          </p:grpSpPr>
          <p:sp>
            <p:nvSpPr>
              <p:cNvPr id="21630" name="WordArt 126">
                <a:extLst>
                  <a:ext uri="{FF2B5EF4-FFF2-40B4-BE49-F238E27FC236}">
                    <a16:creationId xmlns:a16="http://schemas.microsoft.com/office/drawing/2014/main" id="{33506A00-6ACD-439B-B2D8-7B89B72EF5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039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21631" name="WordArt 127">
                <a:extLst>
                  <a:ext uri="{FF2B5EF4-FFF2-40B4-BE49-F238E27FC236}">
                    <a16:creationId xmlns:a16="http://schemas.microsoft.com/office/drawing/2014/main" id="{01205F37-86BB-4F60-87DE-B23AB05526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040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21632" name="Group 128">
              <a:extLst>
                <a:ext uri="{FF2B5EF4-FFF2-40B4-BE49-F238E27FC236}">
                  <a16:creationId xmlns:a16="http://schemas.microsoft.com/office/drawing/2014/main" id="{0678B2D6-FDD1-49F2-B7A2-D629ACC5DB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2514"/>
              <a:ext cx="198" cy="66"/>
              <a:chOff x="636" y="1284"/>
              <a:chExt cx="198" cy="66"/>
            </a:xfrm>
          </p:grpSpPr>
          <p:sp>
            <p:nvSpPr>
              <p:cNvPr id="21633" name="WordArt 129">
                <a:extLst>
                  <a:ext uri="{FF2B5EF4-FFF2-40B4-BE49-F238E27FC236}">
                    <a16:creationId xmlns:a16="http://schemas.microsoft.com/office/drawing/2014/main" id="{F337018D-F3A9-42CE-9E91-1387535828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" y="1284"/>
                <a:ext cx="197" cy="6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  <p:sp>
            <p:nvSpPr>
              <p:cNvPr id="21634" name="WordArt 130">
                <a:extLst>
                  <a:ext uri="{FF2B5EF4-FFF2-40B4-BE49-F238E27FC236}">
                    <a16:creationId xmlns:a16="http://schemas.microsoft.com/office/drawing/2014/main" id="{7BDDFA41-F3CC-4DBA-9088-D767F0A0C2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7" y="1285"/>
                <a:ext cx="197" cy="6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</p:grpSp>
        <p:grpSp>
          <p:nvGrpSpPr>
            <p:cNvPr id="21635" name="Group 131">
              <a:extLst>
                <a:ext uri="{FF2B5EF4-FFF2-40B4-BE49-F238E27FC236}">
                  <a16:creationId xmlns:a16="http://schemas.microsoft.com/office/drawing/2014/main" id="{5F237606-5A80-4201-961A-5335DCE827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655"/>
              <a:ext cx="137" cy="67"/>
              <a:chOff x="346" y="1353"/>
              <a:chExt cx="173" cy="84"/>
            </a:xfrm>
          </p:grpSpPr>
          <p:sp>
            <p:nvSpPr>
              <p:cNvPr id="21636" name="WordArt 132">
                <a:extLst>
                  <a:ext uri="{FF2B5EF4-FFF2-40B4-BE49-F238E27FC236}">
                    <a16:creationId xmlns:a16="http://schemas.microsoft.com/office/drawing/2014/main" id="{3BE615F9-22E5-426C-AA47-E8DCE323ED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35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1637" name="WordArt 133">
                <a:extLst>
                  <a:ext uri="{FF2B5EF4-FFF2-40B4-BE49-F238E27FC236}">
                    <a16:creationId xmlns:a16="http://schemas.microsoft.com/office/drawing/2014/main" id="{4B08E368-DFF5-4E5E-817B-1B1E91C2AB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35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1638" name="Group 134">
              <a:extLst>
                <a:ext uri="{FF2B5EF4-FFF2-40B4-BE49-F238E27FC236}">
                  <a16:creationId xmlns:a16="http://schemas.microsoft.com/office/drawing/2014/main" id="{35755272-6A41-4FCC-A47B-65B0D69658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2684"/>
              <a:ext cx="197" cy="66"/>
              <a:chOff x="686" y="1662"/>
              <a:chExt cx="250" cy="84"/>
            </a:xfrm>
          </p:grpSpPr>
          <p:sp>
            <p:nvSpPr>
              <p:cNvPr id="21639" name="WordArt 135">
                <a:extLst>
                  <a:ext uri="{FF2B5EF4-FFF2-40B4-BE49-F238E27FC236}">
                    <a16:creationId xmlns:a16="http://schemas.microsoft.com/office/drawing/2014/main" id="{9FD63607-305F-473E-98D1-482774E139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662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  <p:sp>
            <p:nvSpPr>
              <p:cNvPr id="21640" name="WordArt 136">
                <a:extLst>
                  <a:ext uri="{FF2B5EF4-FFF2-40B4-BE49-F238E27FC236}">
                    <a16:creationId xmlns:a16="http://schemas.microsoft.com/office/drawing/2014/main" id="{B164F0EA-790E-45E8-8A16-44A768A28E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663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</p:grpSp>
        <p:grpSp>
          <p:nvGrpSpPr>
            <p:cNvPr id="21641" name="Group 137">
              <a:extLst>
                <a:ext uri="{FF2B5EF4-FFF2-40B4-BE49-F238E27FC236}">
                  <a16:creationId xmlns:a16="http://schemas.microsoft.com/office/drawing/2014/main" id="{860CFFDE-65B5-4F5E-A3F2-8B3F7941E1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2344"/>
              <a:ext cx="137" cy="66"/>
              <a:chOff x="232" y="1523"/>
              <a:chExt cx="173" cy="84"/>
            </a:xfrm>
          </p:grpSpPr>
          <p:sp>
            <p:nvSpPr>
              <p:cNvPr id="21642" name="WordArt 138">
                <a:extLst>
                  <a:ext uri="{FF2B5EF4-FFF2-40B4-BE49-F238E27FC236}">
                    <a16:creationId xmlns:a16="http://schemas.microsoft.com/office/drawing/2014/main" id="{6D5231E3-CF30-4E54-95E2-FA7901E3B3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52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1643" name="WordArt 139">
                <a:extLst>
                  <a:ext uri="{FF2B5EF4-FFF2-40B4-BE49-F238E27FC236}">
                    <a16:creationId xmlns:a16="http://schemas.microsoft.com/office/drawing/2014/main" id="{693DEDDF-64C2-4A3A-8EB2-3A8E4F7062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52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1644" name="Group 140">
              <a:extLst>
                <a:ext uri="{FF2B5EF4-FFF2-40B4-BE49-F238E27FC236}">
                  <a16:creationId xmlns:a16="http://schemas.microsoft.com/office/drawing/2014/main" id="{266A9516-49F0-4B5F-A336-873B8A9751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911"/>
              <a:ext cx="173" cy="84"/>
              <a:chOff x="232" y="1750"/>
              <a:chExt cx="173" cy="84"/>
            </a:xfrm>
          </p:grpSpPr>
          <p:sp>
            <p:nvSpPr>
              <p:cNvPr id="21645" name="WordArt 141">
                <a:extLst>
                  <a:ext uri="{FF2B5EF4-FFF2-40B4-BE49-F238E27FC236}">
                    <a16:creationId xmlns:a16="http://schemas.microsoft.com/office/drawing/2014/main" id="{7E9331CB-7B66-4D09-A47D-67D320221B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750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  <p:sp>
            <p:nvSpPr>
              <p:cNvPr id="21646" name="WordArt 142">
                <a:extLst>
                  <a:ext uri="{FF2B5EF4-FFF2-40B4-BE49-F238E27FC236}">
                    <a16:creationId xmlns:a16="http://schemas.microsoft.com/office/drawing/2014/main" id="{0C5C4D0E-928D-497E-A2C1-635CBEF65E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751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</p:grpSp>
        <p:grpSp>
          <p:nvGrpSpPr>
            <p:cNvPr id="21647" name="Group 143">
              <a:extLst>
                <a:ext uri="{FF2B5EF4-FFF2-40B4-BE49-F238E27FC236}">
                  <a16:creationId xmlns:a16="http://schemas.microsoft.com/office/drawing/2014/main" id="{68F831E6-19CD-4BC7-9F9C-D27ECF02B7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2939"/>
              <a:ext cx="250" cy="84"/>
              <a:chOff x="1004" y="2967"/>
              <a:chExt cx="250" cy="84"/>
            </a:xfrm>
          </p:grpSpPr>
          <p:sp>
            <p:nvSpPr>
              <p:cNvPr id="21648" name="WordArt 144">
                <a:extLst>
                  <a:ext uri="{FF2B5EF4-FFF2-40B4-BE49-F238E27FC236}">
                    <a16:creationId xmlns:a16="http://schemas.microsoft.com/office/drawing/2014/main" id="{09F2E41E-F270-4471-AA7E-14E0CA2A50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4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  <p:sp>
            <p:nvSpPr>
              <p:cNvPr id="21649" name="WordArt 145">
                <a:extLst>
                  <a:ext uri="{FF2B5EF4-FFF2-40B4-BE49-F238E27FC236}">
                    <a16:creationId xmlns:a16="http://schemas.microsoft.com/office/drawing/2014/main" id="{4696458A-4259-4625-99A1-0ABCD8A787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5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</p:grpSp>
        <p:grpSp>
          <p:nvGrpSpPr>
            <p:cNvPr id="21650" name="Group 146">
              <a:extLst>
                <a:ext uri="{FF2B5EF4-FFF2-40B4-BE49-F238E27FC236}">
                  <a16:creationId xmlns:a16="http://schemas.microsoft.com/office/drawing/2014/main" id="{00401A26-C50D-437D-A611-8F00D58477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5490"/>
              <a:ext cx="250" cy="84"/>
              <a:chOff x="946" y="3220"/>
              <a:chExt cx="250" cy="84"/>
            </a:xfrm>
          </p:grpSpPr>
          <p:sp>
            <p:nvSpPr>
              <p:cNvPr id="21651" name="WordArt 147">
                <a:extLst>
                  <a:ext uri="{FF2B5EF4-FFF2-40B4-BE49-F238E27FC236}">
                    <a16:creationId xmlns:a16="http://schemas.microsoft.com/office/drawing/2014/main" id="{BCB5AA18-71E5-434C-9527-0EEC7447B8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22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  <p:sp>
            <p:nvSpPr>
              <p:cNvPr id="21652" name="WordArt 148">
                <a:extLst>
                  <a:ext uri="{FF2B5EF4-FFF2-40B4-BE49-F238E27FC236}">
                    <a16:creationId xmlns:a16="http://schemas.microsoft.com/office/drawing/2014/main" id="{35BE86EB-42D2-438F-9388-AF8CF0D695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22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</p:grpSp>
        <p:grpSp>
          <p:nvGrpSpPr>
            <p:cNvPr id="21653" name="Group 149">
              <a:extLst>
                <a:ext uri="{FF2B5EF4-FFF2-40B4-BE49-F238E27FC236}">
                  <a16:creationId xmlns:a16="http://schemas.microsoft.com/office/drawing/2014/main" id="{2CC7BEEF-4371-47D2-B680-76FD47908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5179"/>
              <a:ext cx="250" cy="84"/>
              <a:chOff x="946" y="3447"/>
              <a:chExt cx="250" cy="84"/>
            </a:xfrm>
          </p:grpSpPr>
          <p:sp>
            <p:nvSpPr>
              <p:cNvPr id="21654" name="WordArt 150">
                <a:extLst>
                  <a:ext uri="{FF2B5EF4-FFF2-40B4-BE49-F238E27FC236}">
                    <a16:creationId xmlns:a16="http://schemas.microsoft.com/office/drawing/2014/main" id="{55B3450C-AF68-4B57-B0B2-A931278906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44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  <p:sp>
            <p:nvSpPr>
              <p:cNvPr id="21655" name="WordArt 151">
                <a:extLst>
                  <a:ext uri="{FF2B5EF4-FFF2-40B4-BE49-F238E27FC236}">
                    <a16:creationId xmlns:a16="http://schemas.microsoft.com/office/drawing/2014/main" id="{2DC43775-FDD3-4F8F-AC25-5B46AB5F58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44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</p:grpSp>
        <p:grpSp>
          <p:nvGrpSpPr>
            <p:cNvPr id="21656" name="Group 152">
              <a:extLst>
                <a:ext uri="{FF2B5EF4-FFF2-40B4-BE49-F238E27FC236}">
                  <a16:creationId xmlns:a16="http://schemas.microsoft.com/office/drawing/2014/main" id="{EC43ED53-FE79-4396-87F8-D737B52FAF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" y="3733"/>
              <a:ext cx="250" cy="84"/>
              <a:chOff x="946" y="3761"/>
              <a:chExt cx="250" cy="84"/>
            </a:xfrm>
          </p:grpSpPr>
          <p:sp>
            <p:nvSpPr>
              <p:cNvPr id="21657" name="WordArt 153">
                <a:extLst>
                  <a:ext uri="{FF2B5EF4-FFF2-40B4-BE49-F238E27FC236}">
                    <a16:creationId xmlns:a16="http://schemas.microsoft.com/office/drawing/2014/main" id="{C7747A04-5F25-4E58-90B9-4D3C3C4978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76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  <p:sp>
            <p:nvSpPr>
              <p:cNvPr id="21658" name="WordArt 154">
                <a:extLst>
                  <a:ext uri="{FF2B5EF4-FFF2-40B4-BE49-F238E27FC236}">
                    <a16:creationId xmlns:a16="http://schemas.microsoft.com/office/drawing/2014/main" id="{C8626BA0-F4D6-4874-B4DA-708AEC5014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76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</p:grpSp>
        <p:grpSp>
          <p:nvGrpSpPr>
            <p:cNvPr id="21659" name="Group 155">
              <a:extLst>
                <a:ext uri="{FF2B5EF4-FFF2-40B4-BE49-F238E27FC236}">
                  <a16:creationId xmlns:a16="http://schemas.microsoft.com/office/drawing/2014/main" id="{5917A34D-69EC-4FB1-B23D-280E9C8C48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607"/>
              <a:ext cx="250" cy="84"/>
              <a:chOff x="913" y="3904"/>
              <a:chExt cx="250" cy="84"/>
            </a:xfrm>
          </p:grpSpPr>
          <p:sp>
            <p:nvSpPr>
              <p:cNvPr id="21660" name="WordArt 156">
                <a:extLst>
                  <a:ext uri="{FF2B5EF4-FFF2-40B4-BE49-F238E27FC236}">
                    <a16:creationId xmlns:a16="http://schemas.microsoft.com/office/drawing/2014/main" id="{BDAEAB34-B194-480A-8E83-1F0D092F3E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3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  <p:sp>
            <p:nvSpPr>
              <p:cNvPr id="21661" name="WordArt 157">
                <a:extLst>
                  <a:ext uri="{FF2B5EF4-FFF2-40B4-BE49-F238E27FC236}">
                    <a16:creationId xmlns:a16="http://schemas.microsoft.com/office/drawing/2014/main" id="{25319BB7-88FE-4F39-83E4-7FA5360E11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</p:grpSp>
        <p:grpSp>
          <p:nvGrpSpPr>
            <p:cNvPr id="21662" name="Group 158">
              <a:extLst>
                <a:ext uri="{FF2B5EF4-FFF2-40B4-BE49-F238E27FC236}">
                  <a16:creationId xmlns:a16="http://schemas.microsoft.com/office/drawing/2014/main" id="{5780C655-1FBF-4568-92EB-11E06F2603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4301"/>
              <a:ext cx="250" cy="84"/>
              <a:chOff x="686" y="2203"/>
              <a:chExt cx="250" cy="84"/>
            </a:xfrm>
          </p:grpSpPr>
          <p:sp>
            <p:nvSpPr>
              <p:cNvPr id="21663" name="WordArt 159">
                <a:extLst>
                  <a:ext uri="{FF2B5EF4-FFF2-40B4-BE49-F238E27FC236}">
                    <a16:creationId xmlns:a16="http://schemas.microsoft.com/office/drawing/2014/main" id="{7634FD90-936C-4846-8269-A4247E1A18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21664" name="WordArt 160">
                <a:extLst>
                  <a:ext uri="{FF2B5EF4-FFF2-40B4-BE49-F238E27FC236}">
                    <a16:creationId xmlns:a16="http://schemas.microsoft.com/office/drawing/2014/main" id="{5CA531D8-646D-499A-8C74-7A9CC3361E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21665" name="Group 161">
              <a:extLst>
                <a:ext uri="{FF2B5EF4-FFF2-40B4-BE49-F238E27FC236}">
                  <a16:creationId xmlns:a16="http://schemas.microsoft.com/office/drawing/2014/main" id="{3FEF0C02-DCD2-4BC0-BA3A-B661066CAB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8" y="2485"/>
              <a:ext cx="249" cy="84"/>
              <a:chOff x="3012" y="2967"/>
              <a:chExt cx="249" cy="84"/>
            </a:xfrm>
          </p:grpSpPr>
          <p:sp>
            <p:nvSpPr>
              <p:cNvPr id="21666" name="WordArt 162">
                <a:extLst>
                  <a:ext uri="{FF2B5EF4-FFF2-40B4-BE49-F238E27FC236}">
                    <a16:creationId xmlns:a16="http://schemas.microsoft.com/office/drawing/2014/main" id="{44846C56-1B6E-4D9C-919F-E5E741371C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  <p:sp>
            <p:nvSpPr>
              <p:cNvPr id="21667" name="WordArt 163">
                <a:extLst>
                  <a:ext uri="{FF2B5EF4-FFF2-40B4-BE49-F238E27FC236}">
                    <a16:creationId xmlns:a16="http://schemas.microsoft.com/office/drawing/2014/main" id="{193E01B2-286F-4190-BACA-AD79889C2E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4" name="Group 6">
            <a:extLst>
              <a:ext uri="{FF2B5EF4-FFF2-40B4-BE49-F238E27FC236}">
                <a16:creationId xmlns:a16="http://schemas.microsoft.com/office/drawing/2014/main" id="{FC0800DE-47CA-4B9E-A5AB-7D993E111CE3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090863"/>
            <a:ext cx="1890713" cy="1530350"/>
            <a:chOff x="4032" y="1947"/>
            <a:chExt cx="1191" cy="964"/>
          </a:xfrm>
        </p:grpSpPr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0F11221B-ABCA-4424-A5F8-BC431E951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457"/>
              <a:ext cx="510" cy="454"/>
            </a:xfrm>
            <a:custGeom>
              <a:avLst/>
              <a:gdLst>
                <a:gd name="T0" fmla="*/ 0 w 510"/>
                <a:gd name="T1" fmla="*/ 397 h 454"/>
                <a:gd name="T2" fmla="*/ 57 w 510"/>
                <a:gd name="T3" fmla="*/ 397 h 454"/>
                <a:gd name="T4" fmla="*/ 57 w 510"/>
                <a:gd name="T5" fmla="*/ 340 h 454"/>
                <a:gd name="T6" fmla="*/ 113 w 510"/>
                <a:gd name="T7" fmla="*/ 340 h 454"/>
                <a:gd name="T8" fmla="*/ 113 w 510"/>
                <a:gd name="T9" fmla="*/ 397 h 454"/>
                <a:gd name="T10" fmla="*/ 284 w 510"/>
                <a:gd name="T11" fmla="*/ 397 h 454"/>
                <a:gd name="T12" fmla="*/ 284 w 510"/>
                <a:gd name="T13" fmla="*/ 340 h 454"/>
                <a:gd name="T14" fmla="*/ 397 w 510"/>
                <a:gd name="T15" fmla="*/ 340 h 454"/>
                <a:gd name="T16" fmla="*/ 397 w 510"/>
                <a:gd name="T17" fmla="*/ 397 h 454"/>
                <a:gd name="T18" fmla="*/ 454 w 510"/>
                <a:gd name="T19" fmla="*/ 397 h 454"/>
                <a:gd name="T20" fmla="*/ 454 w 510"/>
                <a:gd name="T21" fmla="*/ 454 h 454"/>
                <a:gd name="T22" fmla="*/ 510 w 510"/>
                <a:gd name="T23" fmla="*/ 454 h 454"/>
                <a:gd name="T24" fmla="*/ 510 w 510"/>
                <a:gd name="T25" fmla="*/ 340 h 454"/>
                <a:gd name="T26" fmla="*/ 454 w 510"/>
                <a:gd name="T27" fmla="*/ 340 h 454"/>
                <a:gd name="T28" fmla="*/ 454 w 510"/>
                <a:gd name="T29" fmla="*/ 227 h 454"/>
                <a:gd name="T30" fmla="*/ 510 w 510"/>
                <a:gd name="T31" fmla="*/ 227 h 454"/>
                <a:gd name="T32" fmla="*/ 510 w 510"/>
                <a:gd name="T33" fmla="*/ 113 h 454"/>
                <a:gd name="T34" fmla="*/ 454 w 510"/>
                <a:gd name="T35" fmla="*/ 113 h 454"/>
                <a:gd name="T36" fmla="*/ 454 w 510"/>
                <a:gd name="T37" fmla="*/ 57 h 454"/>
                <a:gd name="T38" fmla="*/ 227 w 510"/>
                <a:gd name="T39" fmla="*/ 57 h 454"/>
                <a:gd name="T40" fmla="*/ 227 w 510"/>
                <a:gd name="T41" fmla="*/ 0 h 454"/>
                <a:gd name="T42" fmla="*/ 113 w 510"/>
                <a:gd name="T43" fmla="*/ 0 h 454"/>
                <a:gd name="T44" fmla="*/ 113 w 510"/>
                <a:gd name="T45" fmla="*/ 113 h 454"/>
                <a:gd name="T46" fmla="*/ 57 w 510"/>
                <a:gd name="T47" fmla="*/ 113 h 454"/>
                <a:gd name="T48" fmla="*/ 57 w 510"/>
                <a:gd name="T49" fmla="*/ 227 h 454"/>
                <a:gd name="T50" fmla="*/ 0 w 510"/>
                <a:gd name="T51" fmla="*/ 227 h 454"/>
                <a:gd name="T52" fmla="*/ 0 w 510"/>
                <a:gd name="T53" fmla="*/ 340 h 454"/>
                <a:gd name="T54" fmla="*/ 0 w 510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454">
                  <a:moveTo>
                    <a:pt x="0" y="397"/>
                  </a:move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AC27B6C6-EECB-4623-B480-7DC6B7C47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73"/>
              <a:ext cx="397" cy="341"/>
            </a:xfrm>
            <a:custGeom>
              <a:avLst/>
              <a:gdLst>
                <a:gd name="T0" fmla="*/ 0 w 397"/>
                <a:gd name="T1" fmla="*/ 284 h 341"/>
                <a:gd name="T2" fmla="*/ 0 w 397"/>
                <a:gd name="T3" fmla="*/ 227 h 341"/>
                <a:gd name="T4" fmla="*/ 57 w 397"/>
                <a:gd name="T5" fmla="*/ 227 h 341"/>
                <a:gd name="T6" fmla="*/ 57 w 397"/>
                <a:gd name="T7" fmla="*/ 171 h 341"/>
                <a:gd name="T8" fmla="*/ 170 w 397"/>
                <a:gd name="T9" fmla="*/ 171 h 341"/>
                <a:gd name="T10" fmla="*/ 170 w 397"/>
                <a:gd name="T11" fmla="*/ 114 h 341"/>
                <a:gd name="T12" fmla="*/ 227 w 397"/>
                <a:gd name="T13" fmla="*/ 114 h 341"/>
                <a:gd name="T14" fmla="*/ 227 w 397"/>
                <a:gd name="T15" fmla="*/ 57 h 341"/>
                <a:gd name="T16" fmla="*/ 340 w 397"/>
                <a:gd name="T17" fmla="*/ 57 h 341"/>
                <a:gd name="T18" fmla="*/ 340 w 397"/>
                <a:gd name="T19" fmla="*/ 0 h 341"/>
                <a:gd name="T20" fmla="*/ 397 w 397"/>
                <a:gd name="T21" fmla="*/ 0 h 341"/>
                <a:gd name="T22" fmla="*/ 397 w 397"/>
                <a:gd name="T23" fmla="*/ 341 h 341"/>
                <a:gd name="T24" fmla="*/ 57 w 397"/>
                <a:gd name="T25" fmla="*/ 341 h 341"/>
                <a:gd name="T26" fmla="*/ 57 w 397"/>
                <a:gd name="T27" fmla="*/ 284 h 341"/>
                <a:gd name="T28" fmla="*/ 0 w 397"/>
                <a:gd name="T29" fmla="*/ 28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41">
                  <a:moveTo>
                    <a:pt x="0" y="28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23F2DBFF-67C6-4636-8953-BE7B5392C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00"/>
              <a:ext cx="226" cy="511"/>
            </a:xfrm>
            <a:custGeom>
              <a:avLst/>
              <a:gdLst>
                <a:gd name="T0" fmla="*/ 113 w 226"/>
                <a:gd name="T1" fmla="*/ 0 h 511"/>
                <a:gd name="T2" fmla="*/ 226 w 226"/>
                <a:gd name="T3" fmla="*/ 0 h 511"/>
                <a:gd name="T4" fmla="*/ 226 w 226"/>
                <a:gd name="T5" fmla="*/ 397 h 511"/>
                <a:gd name="T6" fmla="*/ 170 w 226"/>
                <a:gd name="T7" fmla="*/ 397 h 511"/>
                <a:gd name="T8" fmla="*/ 170 w 226"/>
                <a:gd name="T9" fmla="*/ 511 h 511"/>
                <a:gd name="T10" fmla="*/ 113 w 226"/>
                <a:gd name="T11" fmla="*/ 511 h 511"/>
                <a:gd name="T12" fmla="*/ 113 w 226"/>
                <a:gd name="T13" fmla="*/ 454 h 511"/>
                <a:gd name="T14" fmla="*/ 56 w 226"/>
                <a:gd name="T15" fmla="*/ 454 h 511"/>
                <a:gd name="T16" fmla="*/ 56 w 226"/>
                <a:gd name="T17" fmla="*/ 397 h 511"/>
                <a:gd name="T18" fmla="*/ 0 w 226"/>
                <a:gd name="T19" fmla="*/ 397 h 511"/>
                <a:gd name="T20" fmla="*/ 0 w 226"/>
                <a:gd name="T21" fmla="*/ 284 h 511"/>
                <a:gd name="T22" fmla="*/ 56 w 226"/>
                <a:gd name="T23" fmla="*/ 284 h 511"/>
                <a:gd name="T24" fmla="*/ 56 w 226"/>
                <a:gd name="T25" fmla="*/ 170 h 511"/>
                <a:gd name="T26" fmla="*/ 0 w 226"/>
                <a:gd name="T27" fmla="*/ 170 h 511"/>
                <a:gd name="T28" fmla="*/ 0 w 226"/>
                <a:gd name="T29" fmla="*/ 114 h 511"/>
                <a:gd name="T30" fmla="*/ 113 w 226"/>
                <a:gd name="T31" fmla="*/ 114 h 511"/>
                <a:gd name="T32" fmla="*/ 113 w 226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511">
                  <a:moveTo>
                    <a:pt x="113" y="0"/>
                  </a:moveTo>
                  <a:lnTo>
                    <a:pt x="226" y="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644BFCED-1046-41FC-BC42-AA80D5C1A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00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57 w 284"/>
                <a:gd name="T3" fmla="*/ 397 h 397"/>
                <a:gd name="T4" fmla="*/ 57 w 284"/>
                <a:gd name="T5" fmla="*/ 340 h 397"/>
                <a:gd name="T6" fmla="*/ 227 w 284"/>
                <a:gd name="T7" fmla="*/ 340 h 397"/>
                <a:gd name="T8" fmla="*/ 227 w 284"/>
                <a:gd name="T9" fmla="*/ 227 h 397"/>
                <a:gd name="T10" fmla="*/ 284 w 284"/>
                <a:gd name="T11" fmla="*/ 227 h 397"/>
                <a:gd name="T12" fmla="*/ 284 w 284"/>
                <a:gd name="T13" fmla="*/ 114 h 397"/>
                <a:gd name="T14" fmla="*/ 227 w 284"/>
                <a:gd name="T15" fmla="*/ 114 h 397"/>
                <a:gd name="T16" fmla="*/ 227 w 284"/>
                <a:gd name="T17" fmla="*/ 57 h 397"/>
                <a:gd name="T18" fmla="*/ 171 w 284"/>
                <a:gd name="T19" fmla="*/ 57 h 397"/>
                <a:gd name="T20" fmla="*/ 171 w 284"/>
                <a:gd name="T21" fmla="*/ 0 h 397"/>
                <a:gd name="T22" fmla="*/ 57 w 284"/>
                <a:gd name="T23" fmla="*/ 0 h 397"/>
                <a:gd name="T24" fmla="*/ 57 w 284"/>
                <a:gd name="T25" fmla="*/ 57 h 397"/>
                <a:gd name="T26" fmla="*/ 0 w 284"/>
                <a:gd name="T27" fmla="*/ 57 h 397"/>
                <a:gd name="T28" fmla="*/ 0 w 28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A0E70E41-1F86-4CCA-B241-7E80F1DB3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230"/>
              <a:ext cx="397" cy="227"/>
            </a:xfrm>
            <a:custGeom>
              <a:avLst/>
              <a:gdLst>
                <a:gd name="T0" fmla="*/ 397 w 397"/>
                <a:gd name="T1" fmla="*/ 227 h 227"/>
                <a:gd name="T2" fmla="*/ 284 w 397"/>
                <a:gd name="T3" fmla="*/ 227 h 227"/>
                <a:gd name="T4" fmla="*/ 284 w 397"/>
                <a:gd name="T5" fmla="*/ 170 h 227"/>
                <a:gd name="T6" fmla="*/ 170 w 397"/>
                <a:gd name="T7" fmla="*/ 170 h 227"/>
                <a:gd name="T8" fmla="*/ 170 w 397"/>
                <a:gd name="T9" fmla="*/ 227 h 227"/>
                <a:gd name="T10" fmla="*/ 113 w 397"/>
                <a:gd name="T11" fmla="*/ 227 h 227"/>
                <a:gd name="T12" fmla="*/ 113 w 397"/>
                <a:gd name="T13" fmla="*/ 170 h 227"/>
                <a:gd name="T14" fmla="*/ 0 w 397"/>
                <a:gd name="T15" fmla="*/ 170 h 227"/>
                <a:gd name="T16" fmla="*/ 0 w 397"/>
                <a:gd name="T17" fmla="*/ 57 h 227"/>
                <a:gd name="T18" fmla="*/ 227 w 397"/>
                <a:gd name="T19" fmla="*/ 57 h 227"/>
                <a:gd name="T20" fmla="*/ 227 w 397"/>
                <a:gd name="T21" fmla="*/ 0 h 227"/>
                <a:gd name="T22" fmla="*/ 397 w 397"/>
                <a:gd name="T23" fmla="*/ 0 h 227"/>
                <a:gd name="T24" fmla="*/ 397 w 397"/>
                <a:gd name="T25" fmla="*/ 170 h 227"/>
                <a:gd name="T26" fmla="*/ 397 w 397"/>
                <a:gd name="T2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27">
                  <a:moveTo>
                    <a:pt x="397" y="227"/>
                  </a:move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97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080BADC1-8252-40AD-BEFC-EEBDF5D0B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06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57 h 227"/>
                <a:gd name="T8" fmla="*/ 57 w 227"/>
                <a:gd name="T9" fmla="*/ 57 h 227"/>
                <a:gd name="T10" fmla="*/ 57 w 227"/>
                <a:gd name="T11" fmla="*/ 0 h 227"/>
                <a:gd name="T12" fmla="*/ 113 w 227"/>
                <a:gd name="T13" fmla="*/ 0 h 227"/>
                <a:gd name="T14" fmla="*/ 113 w 227"/>
                <a:gd name="T15" fmla="*/ 57 h 227"/>
                <a:gd name="T16" fmla="*/ 170 w 227"/>
                <a:gd name="T17" fmla="*/ 57 h 227"/>
                <a:gd name="T18" fmla="*/ 170 w 227"/>
                <a:gd name="T19" fmla="*/ 170 h 227"/>
                <a:gd name="T20" fmla="*/ 227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9F2EB3C5-0AAA-4020-A7E6-6ABF1926A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114 w 227"/>
                <a:gd name="T3" fmla="*/ 57 h 227"/>
                <a:gd name="T4" fmla="*/ 114 w 227"/>
                <a:gd name="T5" fmla="*/ 0 h 227"/>
                <a:gd name="T6" fmla="*/ 171 w 227"/>
                <a:gd name="T7" fmla="*/ 0 h 227"/>
                <a:gd name="T8" fmla="*/ 171 w 227"/>
                <a:gd name="T9" fmla="*/ 57 h 227"/>
                <a:gd name="T10" fmla="*/ 227 w 227"/>
                <a:gd name="T11" fmla="*/ 57 h 227"/>
                <a:gd name="T12" fmla="*/ 227 w 227"/>
                <a:gd name="T13" fmla="*/ 227 h 227"/>
                <a:gd name="T14" fmla="*/ 57 w 227"/>
                <a:gd name="T15" fmla="*/ 22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0728CC3F-1E3D-44EA-AB5E-2272CA15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1947"/>
              <a:ext cx="340" cy="397"/>
            </a:xfrm>
            <a:custGeom>
              <a:avLst/>
              <a:gdLst>
                <a:gd name="T0" fmla="*/ 0 w 340"/>
                <a:gd name="T1" fmla="*/ 56 h 397"/>
                <a:gd name="T2" fmla="*/ 113 w 340"/>
                <a:gd name="T3" fmla="*/ 56 h 397"/>
                <a:gd name="T4" fmla="*/ 113 w 340"/>
                <a:gd name="T5" fmla="*/ 0 h 397"/>
                <a:gd name="T6" fmla="*/ 283 w 340"/>
                <a:gd name="T7" fmla="*/ 0 h 397"/>
                <a:gd name="T8" fmla="*/ 283 w 340"/>
                <a:gd name="T9" fmla="*/ 113 h 397"/>
                <a:gd name="T10" fmla="*/ 340 w 340"/>
                <a:gd name="T11" fmla="*/ 113 h 397"/>
                <a:gd name="T12" fmla="*/ 340 w 340"/>
                <a:gd name="T13" fmla="*/ 340 h 397"/>
                <a:gd name="T14" fmla="*/ 283 w 340"/>
                <a:gd name="T15" fmla="*/ 340 h 397"/>
                <a:gd name="T16" fmla="*/ 283 w 340"/>
                <a:gd name="T17" fmla="*/ 397 h 397"/>
                <a:gd name="T18" fmla="*/ 113 w 340"/>
                <a:gd name="T19" fmla="*/ 397 h 397"/>
                <a:gd name="T20" fmla="*/ 113 w 340"/>
                <a:gd name="T21" fmla="*/ 283 h 397"/>
                <a:gd name="T22" fmla="*/ 56 w 340"/>
                <a:gd name="T23" fmla="*/ 283 h 397"/>
                <a:gd name="T24" fmla="*/ 56 w 340"/>
                <a:gd name="T25" fmla="*/ 113 h 397"/>
                <a:gd name="T26" fmla="*/ 0 w 340"/>
                <a:gd name="T27" fmla="*/ 113 h 397"/>
                <a:gd name="T28" fmla="*/ 0 w 340"/>
                <a:gd name="T29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97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3" name="Group 15">
            <a:extLst>
              <a:ext uri="{FF2B5EF4-FFF2-40B4-BE49-F238E27FC236}">
                <a16:creationId xmlns:a16="http://schemas.microsoft.com/office/drawing/2014/main" id="{75206BA0-B7FB-4D71-B9ED-0C3419D5E343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209550"/>
            <a:ext cx="9180513" cy="9271000"/>
            <a:chOff x="1084" y="132"/>
            <a:chExt cx="5783" cy="5840"/>
          </a:xfrm>
        </p:grpSpPr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59EB49A1-3213-4A5F-A0EB-68AD90560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34"/>
              <a:ext cx="283" cy="227"/>
            </a:xfrm>
            <a:custGeom>
              <a:avLst/>
              <a:gdLst>
                <a:gd name="T0" fmla="*/ 0 w 284"/>
                <a:gd name="T1" fmla="*/ 114 h 227"/>
                <a:gd name="T2" fmla="*/ 0 w 284"/>
                <a:gd name="T3" fmla="*/ 57 h 227"/>
                <a:gd name="T4" fmla="*/ 57 w 284"/>
                <a:gd name="T5" fmla="*/ 57 h 227"/>
                <a:gd name="T6" fmla="*/ 57 w 284"/>
                <a:gd name="T7" fmla="*/ 0 h 227"/>
                <a:gd name="T8" fmla="*/ 227 w 284"/>
                <a:gd name="T9" fmla="*/ 0 h 227"/>
                <a:gd name="T10" fmla="*/ 227 w 284"/>
                <a:gd name="T11" fmla="*/ 57 h 227"/>
                <a:gd name="T12" fmla="*/ 170 w 284"/>
                <a:gd name="T13" fmla="*/ 57 h 227"/>
                <a:gd name="T14" fmla="*/ 170 w 284"/>
                <a:gd name="T15" fmla="*/ 114 h 227"/>
                <a:gd name="T16" fmla="*/ 284 w 284"/>
                <a:gd name="T17" fmla="*/ 114 h 227"/>
                <a:gd name="T18" fmla="*/ 284 w 284"/>
                <a:gd name="T19" fmla="*/ 170 h 227"/>
                <a:gd name="T20" fmla="*/ 227 w 284"/>
                <a:gd name="T21" fmla="*/ 170 h 227"/>
                <a:gd name="T22" fmla="*/ 227 w 284"/>
                <a:gd name="T23" fmla="*/ 227 h 227"/>
                <a:gd name="T24" fmla="*/ 57 w 284"/>
                <a:gd name="T25" fmla="*/ 227 h 227"/>
                <a:gd name="T26" fmla="*/ 57 w 284"/>
                <a:gd name="T27" fmla="*/ 114 h 227"/>
                <a:gd name="T28" fmla="*/ 0 w 284"/>
                <a:gd name="T29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27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B12EAE05-BB14-435C-BB75-99C194C2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567" cy="510"/>
            </a:xfrm>
            <a:custGeom>
              <a:avLst/>
              <a:gdLst>
                <a:gd name="T0" fmla="*/ 284 w 567"/>
                <a:gd name="T1" fmla="*/ 0 h 510"/>
                <a:gd name="T2" fmla="*/ 284 w 567"/>
                <a:gd name="T3" fmla="*/ 57 h 510"/>
                <a:gd name="T4" fmla="*/ 227 w 567"/>
                <a:gd name="T5" fmla="*/ 57 h 510"/>
                <a:gd name="T6" fmla="*/ 227 w 567"/>
                <a:gd name="T7" fmla="*/ 114 h 510"/>
                <a:gd name="T8" fmla="*/ 57 w 567"/>
                <a:gd name="T9" fmla="*/ 114 h 510"/>
                <a:gd name="T10" fmla="*/ 57 w 567"/>
                <a:gd name="T11" fmla="*/ 227 h 510"/>
                <a:gd name="T12" fmla="*/ 0 w 567"/>
                <a:gd name="T13" fmla="*/ 227 h 510"/>
                <a:gd name="T14" fmla="*/ 0 w 567"/>
                <a:gd name="T15" fmla="*/ 284 h 510"/>
                <a:gd name="T16" fmla="*/ 57 w 567"/>
                <a:gd name="T17" fmla="*/ 284 h 510"/>
                <a:gd name="T18" fmla="*/ 57 w 567"/>
                <a:gd name="T19" fmla="*/ 397 h 510"/>
                <a:gd name="T20" fmla="*/ 170 w 567"/>
                <a:gd name="T21" fmla="*/ 397 h 510"/>
                <a:gd name="T22" fmla="*/ 170 w 567"/>
                <a:gd name="T23" fmla="*/ 510 h 510"/>
                <a:gd name="T24" fmla="*/ 397 w 567"/>
                <a:gd name="T25" fmla="*/ 510 h 510"/>
                <a:gd name="T26" fmla="*/ 397 w 567"/>
                <a:gd name="T27" fmla="*/ 454 h 510"/>
                <a:gd name="T28" fmla="*/ 454 w 567"/>
                <a:gd name="T29" fmla="*/ 454 h 510"/>
                <a:gd name="T30" fmla="*/ 454 w 567"/>
                <a:gd name="T31" fmla="*/ 397 h 510"/>
                <a:gd name="T32" fmla="*/ 511 w 567"/>
                <a:gd name="T33" fmla="*/ 397 h 510"/>
                <a:gd name="T34" fmla="*/ 511 w 567"/>
                <a:gd name="T35" fmla="*/ 284 h 510"/>
                <a:gd name="T36" fmla="*/ 567 w 567"/>
                <a:gd name="T37" fmla="*/ 284 h 510"/>
                <a:gd name="T38" fmla="*/ 567 w 567"/>
                <a:gd name="T39" fmla="*/ 170 h 510"/>
                <a:gd name="T40" fmla="*/ 511 w 567"/>
                <a:gd name="T41" fmla="*/ 170 h 510"/>
                <a:gd name="T42" fmla="*/ 511 w 567"/>
                <a:gd name="T43" fmla="*/ 114 h 510"/>
                <a:gd name="T44" fmla="*/ 340 w 567"/>
                <a:gd name="T45" fmla="*/ 114 h 510"/>
                <a:gd name="T46" fmla="*/ 340 w 567"/>
                <a:gd name="T47" fmla="*/ 0 h 510"/>
                <a:gd name="T48" fmla="*/ 284 w 567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0">
                  <a:moveTo>
                    <a:pt x="284" y="0"/>
                  </a:move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2A30B2E3-F597-4E75-8BC5-0A84AAEF0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740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170 w 170"/>
                <a:gd name="T3" fmla="*/ 227 h 227"/>
                <a:gd name="T4" fmla="*/ 0 w 170"/>
                <a:gd name="T5" fmla="*/ 227 h 227"/>
                <a:gd name="T6" fmla="*/ 0 w 170"/>
                <a:gd name="T7" fmla="*/ 57 h 227"/>
                <a:gd name="T8" fmla="*/ 113 w 170"/>
                <a:gd name="T9" fmla="*/ 57 h 227"/>
                <a:gd name="T10" fmla="*/ 113 w 170"/>
                <a:gd name="T11" fmla="*/ 0 h 227"/>
                <a:gd name="T12" fmla="*/ 170 w 17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D081BAC0-A3DE-477B-928E-CD1BF825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797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70 h 170"/>
                <a:gd name="T4" fmla="*/ 170 w 170"/>
                <a:gd name="T5" fmla="*/ 17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0 h 170"/>
                <a:gd name="T12" fmla="*/ 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5CD9BBE9-8859-4950-99DA-9CA42BE06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454" cy="397"/>
            </a:xfrm>
            <a:custGeom>
              <a:avLst/>
              <a:gdLst>
                <a:gd name="T0" fmla="*/ 284 w 454"/>
                <a:gd name="T1" fmla="*/ 0 h 397"/>
                <a:gd name="T2" fmla="*/ 284 w 454"/>
                <a:gd name="T3" fmla="*/ 57 h 397"/>
                <a:gd name="T4" fmla="*/ 227 w 454"/>
                <a:gd name="T5" fmla="*/ 57 h 397"/>
                <a:gd name="T6" fmla="*/ 227 w 454"/>
                <a:gd name="T7" fmla="*/ 170 h 397"/>
                <a:gd name="T8" fmla="*/ 0 w 454"/>
                <a:gd name="T9" fmla="*/ 170 h 397"/>
                <a:gd name="T10" fmla="*/ 0 w 454"/>
                <a:gd name="T11" fmla="*/ 284 h 397"/>
                <a:gd name="T12" fmla="*/ 113 w 454"/>
                <a:gd name="T13" fmla="*/ 284 h 397"/>
                <a:gd name="T14" fmla="*/ 113 w 454"/>
                <a:gd name="T15" fmla="*/ 397 h 397"/>
                <a:gd name="T16" fmla="*/ 170 w 454"/>
                <a:gd name="T17" fmla="*/ 397 h 397"/>
                <a:gd name="T18" fmla="*/ 170 w 454"/>
                <a:gd name="T19" fmla="*/ 340 h 397"/>
                <a:gd name="T20" fmla="*/ 284 w 454"/>
                <a:gd name="T21" fmla="*/ 340 h 397"/>
                <a:gd name="T22" fmla="*/ 284 w 454"/>
                <a:gd name="T23" fmla="*/ 284 h 397"/>
                <a:gd name="T24" fmla="*/ 340 w 454"/>
                <a:gd name="T25" fmla="*/ 284 h 397"/>
                <a:gd name="T26" fmla="*/ 340 w 454"/>
                <a:gd name="T27" fmla="*/ 227 h 397"/>
                <a:gd name="T28" fmla="*/ 454 w 454"/>
                <a:gd name="T29" fmla="*/ 227 h 397"/>
                <a:gd name="T30" fmla="*/ 454 w 454"/>
                <a:gd name="T31" fmla="*/ 57 h 397"/>
                <a:gd name="T32" fmla="*/ 397 w 454"/>
                <a:gd name="T33" fmla="*/ 57 h 397"/>
                <a:gd name="T34" fmla="*/ 397 w 454"/>
                <a:gd name="T35" fmla="*/ 0 h 397"/>
                <a:gd name="T36" fmla="*/ 28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284" y="0"/>
                  </a:moveTo>
                  <a:lnTo>
                    <a:pt x="284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514A1664-0EBC-4E92-B64B-DA613BEA8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251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0 w 340"/>
                <a:gd name="T3" fmla="*/ 227 h 397"/>
                <a:gd name="T4" fmla="*/ 57 w 340"/>
                <a:gd name="T5" fmla="*/ 227 h 397"/>
                <a:gd name="T6" fmla="*/ 57 w 340"/>
                <a:gd name="T7" fmla="*/ 283 h 397"/>
                <a:gd name="T8" fmla="*/ 113 w 340"/>
                <a:gd name="T9" fmla="*/ 283 h 397"/>
                <a:gd name="T10" fmla="*/ 113 w 340"/>
                <a:gd name="T11" fmla="*/ 340 h 397"/>
                <a:gd name="T12" fmla="*/ 170 w 340"/>
                <a:gd name="T13" fmla="*/ 340 h 397"/>
                <a:gd name="T14" fmla="*/ 170 w 340"/>
                <a:gd name="T15" fmla="*/ 397 h 397"/>
                <a:gd name="T16" fmla="*/ 227 w 340"/>
                <a:gd name="T17" fmla="*/ 397 h 397"/>
                <a:gd name="T18" fmla="*/ 227 w 340"/>
                <a:gd name="T19" fmla="*/ 283 h 397"/>
                <a:gd name="T20" fmla="*/ 283 w 340"/>
                <a:gd name="T21" fmla="*/ 283 h 397"/>
                <a:gd name="T22" fmla="*/ 283 w 340"/>
                <a:gd name="T23" fmla="*/ 227 h 397"/>
                <a:gd name="T24" fmla="*/ 340 w 340"/>
                <a:gd name="T25" fmla="*/ 227 h 397"/>
                <a:gd name="T26" fmla="*/ 340 w 340"/>
                <a:gd name="T27" fmla="*/ 170 h 397"/>
                <a:gd name="T28" fmla="*/ 283 w 340"/>
                <a:gd name="T29" fmla="*/ 170 h 397"/>
                <a:gd name="T30" fmla="*/ 283 w 340"/>
                <a:gd name="T31" fmla="*/ 57 h 397"/>
                <a:gd name="T32" fmla="*/ 227 w 340"/>
                <a:gd name="T33" fmla="*/ 57 h 397"/>
                <a:gd name="T34" fmla="*/ 227 w 340"/>
                <a:gd name="T35" fmla="*/ 113 h 397"/>
                <a:gd name="T36" fmla="*/ 170 w 340"/>
                <a:gd name="T37" fmla="*/ 113 h 397"/>
                <a:gd name="T38" fmla="*/ 170 w 340"/>
                <a:gd name="T39" fmla="*/ 57 h 397"/>
                <a:gd name="T40" fmla="*/ 57 w 340"/>
                <a:gd name="T41" fmla="*/ 57 h 397"/>
                <a:gd name="T42" fmla="*/ 57 w 340"/>
                <a:gd name="T43" fmla="*/ 0 h 397"/>
                <a:gd name="T44" fmla="*/ 0 w 340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FDC01C80-AE38-4848-AD45-229748A5D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308"/>
              <a:ext cx="283" cy="226"/>
            </a:xfrm>
            <a:custGeom>
              <a:avLst/>
              <a:gdLst>
                <a:gd name="T0" fmla="*/ 113 w 283"/>
                <a:gd name="T1" fmla="*/ 0 h 226"/>
                <a:gd name="T2" fmla="*/ 227 w 283"/>
                <a:gd name="T3" fmla="*/ 0 h 226"/>
                <a:gd name="T4" fmla="*/ 227 w 283"/>
                <a:gd name="T5" fmla="*/ 56 h 226"/>
                <a:gd name="T6" fmla="*/ 283 w 283"/>
                <a:gd name="T7" fmla="*/ 56 h 226"/>
                <a:gd name="T8" fmla="*/ 283 w 283"/>
                <a:gd name="T9" fmla="*/ 170 h 226"/>
                <a:gd name="T10" fmla="*/ 227 w 283"/>
                <a:gd name="T11" fmla="*/ 170 h 226"/>
                <a:gd name="T12" fmla="*/ 227 w 283"/>
                <a:gd name="T13" fmla="*/ 226 h 226"/>
                <a:gd name="T14" fmla="*/ 56 w 283"/>
                <a:gd name="T15" fmla="*/ 226 h 226"/>
                <a:gd name="T16" fmla="*/ 56 w 283"/>
                <a:gd name="T17" fmla="*/ 170 h 226"/>
                <a:gd name="T18" fmla="*/ 0 w 283"/>
                <a:gd name="T19" fmla="*/ 170 h 226"/>
                <a:gd name="T20" fmla="*/ 0 w 283"/>
                <a:gd name="T21" fmla="*/ 113 h 226"/>
                <a:gd name="T22" fmla="*/ 56 w 283"/>
                <a:gd name="T23" fmla="*/ 113 h 226"/>
                <a:gd name="T24" fmla="*/ 56 w 283"/>
                <a:gd name="T25" fmla="*/ 56 h 226"/>
                <a:gd name="T26" fmla="*/ 113 w 283"/>
                <a:gd name="T27" fmla="*/ 56 h 226"/>
                <a:gd name="T28" fmla="*/ 113 w 283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6">
                  <a:moveTo>
                    <a:pt x="113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56" y="226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6620B95C-DA2F-4066-B2FD-A707EE9A6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58"/>
              <a:ext cx="171" cy="397"/>
            </a:xfrm>
            <a:custGeom>
              <a:avLst/>
              <a:gdLst>
                <a:gd name="T0" fmla="*/ 114 w 171"/>
                <a:gd name="T1" fmla="*/ 0 h 397"/>
                <a:gd name="T2" fmla="*/ 0 w 171"/>
                <a:gd name="T3" fmla="*/ 0 h 397"/>
                <a:gd name="T4" fmla="*/ 0 w 171"/>
                <a:gd name="T5" fmla="*/ 397 h 397"/>
                <a:gd name="T6" fmla="*/ 57 w 171"/>
                <a:gd name="T7" fmla="*/ 397 h 397"/>
                <a:gd name="T8" fmla="*/ 57 w 171"/>
                <a:gd name="T9" fmla="*/ 284 h 397"/>
                <a:gd name="T10" fmla="*/ 114 w 171"/>
                <a:gd name="T11" fmla="*/ 284 h 397"/>
                <a:gd name="T12" fmla="*/ 114 w 171"/>
                <a:gd name="T13" fmla="*/ 170 h 397"/>
                <a:gd name="T14" fmla="*/ 171 w 171"/>
                <a:gd name="T15" fmla="*/ 170 h 397"/>
                <a:gd name="T16" fmla="*/ 171 w 171"/>
                <a:gd name="T17" fmla="*/ 57 h 397"/>
                <a:gd name="T18" fmla="*/ 114 w 171"/>
                <a:gd name="T19" fmla="*/ 57 h 397"/>
                <a:gd name="T20" fmla="*/ 114 w 171"/>
                <a:gd name="T2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397">
                  <a:moveTo>
                    <a:pt x="114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2C5749F7-A1FF-4571-A125-478C685BE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875"/>
              <a:ext cx="454" cy="567"/>
            </a:xfrm>
            <a:custGeom>
              <a:avLst/>
              <a:gdLst>
                <a:gd name="T0" fmla="*/ 283 w 454"/>
                <a:gd name="T1" fmla="*/ 567 h 567"/>
                <a:gd name="T2" fmla="*/ 0 w 454"/>
                <a:gd name="T3" fmla="*/ 567 h 567"/>
                <a:gd name="T4" fmla="*/ 0 w 454"/>
                <a:gd name="T5" fmla="*/ 396 h 567"/>
                <a:gd name="T6" fmla="*/ 57 w 454"/>
                <a:gd name="T7" fmla="*/ 396 h 567"/>
                <a:gd name="T8" fmla="*/ 57 w 454"/>
                <a:gd name="T9" fmla="*/ 170 h 567"/>
                <a:gd name="T10" fmla="*/ 113 w 454"/>
                <a:gd name="T11" fmla="*/ 170 h 567"/>
                <a:gd name="T12" fmla="*/ 113 w 454"/>
                <a:gd name="T13" fmla="*/ 0 h 567"/>
                <a:gd name="T14" fmla="*/ 170 w 454"/>
                <a:gd name="T15" fmla="*/ 0 h 567"/>
                <a:gd name="T16" fmla="*/ 170 w 454"/>
                <a:gd name="T17" fmla="*/ 56 h 567"/>
                <a:gd name="T18" fmla="*/ 227 w 454"/>
                <a:gd name="T19" fmla="*/ 56 h 567"/>
                <a:gd name="T20" fmla="*/ 227 w 454"/>
                <a:gd name="T21" fmla="*/ 170 h 567"/>
                <a:gd name="T22" fmla="*/ 340 w 454"/>
                <a:gd name="T23" fmla="*/ 170 h 567"/>
                <a:gd name="T24" fmla="*/ 340 w 454"/>
                <a:gd name="T25" fmla="*/ 113 h 567"/>
                <a:gd name="T26" fmla="*/ 397 w 454"/>
                <a:gd name="T27" fmla="*/ 113 h 567"/>
                <a:gd name="T28" fmla="*/ 397 w 454"/>
                <a:gd name="T29" fmla="*/ 226 h 567"/>
                <a:gd name="T30" fmla="*/ 454 w 454"/>
                <a:gd name="T31" fmla="*/ 226 h 567"/>
                <a:gd name="T32" fmla="*/ 454 w 454"/>
                <a:gd name="T33" fmla="*/ 340 h 567"/>
                <a:gd name="T34" fmla="*/ 397 w 454"/>
                <a:gd name="T35" fmla="*/ 340 h 567"/>
                <a:gd name="T36" fmla="*/ 397 w 454"/>
                <a:gd name="T37" fmla="*/ 283 h 567"/>
                <a:gd name="T38" fmla="*/ 283 w 454"/>
                <a:gd name="T39" fmla="*/ 283 h 567"/>
                <a:gd name="T40" fmla="*/ 283 w 454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283" y="567"/>
                  </a:moveTo>
                  <a:lnTo>
                    <a:pt x="0" y="567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D32DBA5C-A0A4-4C32-B4B4-D2334EF9D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35"/>
              <a:ext cx="680" cy="737"/>
            </a:xfrm>
            <a:custGeom>
              <a:avLst/>
              <a:gdLst>
                <a:gd name="T0" fmla="*/ 340 w 680"/>
                <a:gd name="T1" fmla="*/ 681 h 737"/>
                <a:gd name="T2" fmla="*/ 227 w 680"/>
                <a:gd name="T3" fmla="*/ 681 h 737"/>
                <a:gd name="T4" fmla="*/ 227 w 680"/>
                <a:gd name="T5" fmla="*/ 624 h 737"/>
                <a:gd name="T6" fmla="*/ 170 w 680"/>
                <a:gd name="T7" fmla="*/ 624 h 737"/>
                <a:gd name="T8" fmla="*/ 170 w 680"/>
                <a:gd name="T9" fmla="*/ 737 h 737"/>
                <a:gd name="T10" fmla="*/ 56 w 680"/>
                <a:gd name="T11" fmla="*/ 737 h 737"/>
                <a:gd name="T12" fmla="*/ 56 w 680"/>
                <a:gd name="T13" fmla="*/ 624 h 737"/>
                <a:gd name="T14" fmla="*/ 0 w 680"/>
                <a:gd name="T15" fmla="*/ 624 h 737"/>
                <a:gd name="T16" fmla="*/ 0 w 680"/>
                <a:gd name="T17" fmla="*/ 567 h 737"/>
                <a:gd name="T18" fmla="*/ 56 w 680"/>
                <a:gd name="T19" fmla="*/ 567 h 737"/>
                <a:gd name="T20" fmla="*/ 56 w 680"/>
                <a:gd name="T21" fmla="*/ 511 h 737"/>
                <a:gd name="T22" fmla="*/ 113 w 680"/>
                <a:gd name="T23" fmla="*/ 511 h 737"/>
                <a:gd name="T24" fmla="*/ 113 w 680"/>
                <a:gd name="T25" fmla="*/ 454 h 737"/>
                <a:gd name="T26" fmla="*/ 56 w 680"/>
                <a:gd name="T27" fmla="*/ 454 h 737"/>
                <a:gd name="T28" fmla="*/ 56 w 680"/>
                <a:gd name="T29" fmla="*/ 341 h 737"/>
                <a:gd name="T30" fmla="*/ 113 w 680"/>
                <a:gd name="T31" fmla="*/ 341 h 737"/>
                <a:gd name="T32" fmla="*/ 113 w 680"/>
                <a:gd name="T33" fmla="*/ 284 h 737"/>
                <a:gd name="T34" fmla="*/ 170 w 680"/>
                <a:gd name="T35" fmla="*/ 284 h 737"/>
                <a:gd name="T36" fmla="*/ 170 w 680"/>
                <a:gd name="T37" fmla="*/ 170 h 737"/>
                <a:gd name="T38" fmla="*/ 227 w 680"/>
                <a:gd name="T39" fmla="*/ 170 h 737"/>
                <a:gd name="T40" fmla="*/ 227 w 680"/>
                <a:gd name="T41" fmla="*/ 57 h 737"/>
                <a:gd name="T42" fmla="*/ 283 w 680"/>
                <a:gd name="T43" fmla="*/ 57 h 737"/>
                <a:gd name="T44" fmla="*/ 283 w 680"/>
                <a:gd name="T45" fmla="*/ 0 h 737"/>
                <a:gd name="T46" fmla="*/ 397 w 680"/>
                <a:gd name="T47" fmla="*/ 0 h 737"/>
                <a:gd name="T48" fmla="*/ 397 w 680"/>
                <a:gd name="T49" fmla="*/ 57 h 737"/>
                <a:gd name="T50" fmla="*/ 453 w 680"/>
                <a:gd name="T51" fmla="*/ 57 h 737"/>
                <a:gd name="T52" fmla="*/ 453 w 680"/>
                <a:gd name="T53" fmla="*/ 0 h 737"/>
                <a:gd name="T54" fmla="*/ 510 w 680"/>
                <a:gd name="T55" fmla="*/ 0 h 737"/>
                <a:gd name="T56" fmla="*/ 510 w 680"/>
                <a:gd name="T57" fmla="*/ 57 h 737"/>
                <a:gd name="T58" fmla="*/ 624 w 680"/>
                <a:gd name="T59" fmla="*/ 57 h 737"/>
                <a:gd name="T60" fmla="*/ 624 w 680"/>
                <a:gd name="T61" fmla="*/ 114 h 737"/>
                <a:gd name="T62" fmla="*/ 680 w 680"/>
                <a:gd name="T63" fmla="*/ 114 h 737"/>
                <a:gd name="T64" fmla="*/ 680 w 680"/>
                <a:gd name="T65" fmla="*/ 454 h 737"/>
                <a:gd name="T66" fmla="*/ 567 w 680"/>
                <a:gd name="T67" fmla="*/ 454 h 737"/>
                <a:gd name="T68" fmla="*/ 567 w 680"/>
                <a:gd name="T69" fmla="*/ 511 h 737"/>
                <a:gd name="T70" fmla="*/ 453 w 680"/>
                <a:gd name="T71" fmla="*/ 511 h 737"/>
                <a:gd name="T72" fmla="*/ 453 w 680"/>
                <a:gd name="T73" fmla="*/ 624 h 737"/>
                <a:gd name="T74" fmla="*/ 340 w 680"/>
                <a:gd name="T75" fmla="*/ 624 h 737"/>
                <a:gd name="T76" fmla="*/ 340 w 680"/>
                <a:gd name="T77" fmla="*/ 6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737">
                  <a:moveTo>
                    <a:pt x="340" y="681"/>
                  </a:moveTo>
                  <a:lnTo>
                    <a:pt x="227" y="68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453" y="511"/>
                  </a:lnTo>
                  <a:lnTo>
                    <a:pt x="453" y="624"/>
                  </a:lnTo>
                  <a:lnTo>
                    <a:pt x="340" y="624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8472CFA5-F3CD-4240-BEF4-BDFB7B3C3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895"/>
              <a:ext cx="397" cy="681"/>
            </a:xfrm>
            <a:custGeom>
              <a:avLst/>
              <a:gdLst>
                <a:gd name="T0" fmla="*/ 340 w 397"/>
                <a:gd name="T1" fmla="*/ 681 h 681"/>
                <a:gd name="T2" fmla="*/ 340 w 397"/>
                <a:gd name="T3" fmla="*/ 624 h 681"/>
                <a:gd name="T4" fmla="*/ 283 w 397"/>
                <a:gd name="T5" fmla="*/ 624 h 681"/>
                <a:gd name="T6" fmla="*/ 283 w 397"/>
                <a:gd name="T7" fmla="*/ 567 h 681"/>
                <a:gd name="T8" fmla="*/ 227 w 397"/>
                <a:gd name="T9" fmla="*/ 567 h 681"/>
                <a:gd name="T10" fmla="*/ 227 w 397"/>
                <a:gd name="T11" fmla="*/ 454 h 681"/>
                <a:gd name="T12" fmla="*/ 283 w 397"/>
                <a:gd name="T13" fmla="*/ 454 h 681"/>
                <a:gd name="T14" fmla="*/ 283 w 397"/>
                <a:gd name="T15" fmla="*/ 397 h 681"/>
                <a:gd name="T16" fmla="*/ 397 w 397"/>
                <a:gd name="T17" fmla="*/ 397 h 681"/>
                <a:gd name="T18" fmla="*/ 397 w 397"/>
                <a:gd name="T19" fmla="*/ 284 h 681"/>
                <a:gd name="T20" fmla="*/ 340 w 397"/>
                <a:gd name="T21" fmla="*/ 284 h 681"/>
                <a:gd name="T22" fmla="*/ 340 w 397"/>
                <a:gd name="T23" fmla="*/ 170 h 681"/>
                <a:gd name="T24" fmla="*/ 283 w 397"/>
                <a:gd name="T25" fmla="*/ 170 h 681"/>
                <a:gd name="T26" fmla="*/ 283 w 397"/>
                <a:gd name="T27" fmla="*/ 0 h 681"/>
                <a:gd name="T28" fmla="*/ 227 w 397"/>
                <a:gd name="T29" fmla="*/ 0 h 681"/>
                <a:gd name="T30" fmla="*/ 227 w 397"/>
                <a:gd name="T31" fmla="*/ 57 h 681"/>
                <a:gd name="T32" fmla="*/ 170 w 397"/>
                <a:gd name="T33" fmla="*/ 57 h 681"/>
                <a:gd name="T34" fmla="*/ 170 w 397"/>
                <a:gd name="T35" fmla="*/ 114 h 681"/>
                <a:gd name="T36" fmla="*/ 57 w 397"/>
                <a:gd name="T37" fmla="*/ 114 h 681"/>
                <a:gd name="T38" fmla="*/ 0 w 397"/>
                <a:gd name="T39" fmla="*/ 114 h 681"/>
                <a:gd name="T40" fmla="*/ 0 w 397"/>
                <a:gd name="T41" fmla="*/ 227 h 681"/>
                <a:gd name="T42" fmla="*/ 57 w 397"/>
                <a:gd name="T43" fmla="*/ 227 h 681"/>
                <a:gd name="T44" fmla="*/ 57 w 397"/>
                <a:gd name="T45" fmla="*/ 510 h 681"/>
                <a:gd name="T46" fmla="*/ 113 w 397"/>
                <a:gd name="T47" fmla="*/ 510 h 681"/>
                <a:gd name="T48" fmla="*/ 113 w 397"/>
                <a:gd name="T49" fmla="*/ 624 h 681"/>
                <a:gd name="T50" fmla="*/ 227 w 397"/>
                <a:gd name="T51" fmla="*/ 624 h 681"/>
                <a:gd name="T52" fmla="*/ 227 w 397"/>
                <a:gd name="T53" fmla="*/ 681 h 681"/>
                <a:gd name="T54" fmla="*/ 340 w 397"/>
                <a:gd name="T5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681">
                  <a:moveTo>
                    <a:pt x="340" y="681"/>
                  </a:move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C66C3AAE-132D-40C8-8B9B-062B1CACC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4895"/>
              <a:ext cx="908" cy="851"/>
            </a:xfrm>
            <a:custGeom>
              <a:avLst/>
              <a:gdLst>
                <a:gd name="T0" fmla="*/ 0 w 908"/>
                <a:gd name="T1" fmla="*/ 510 h 851"/>
                <a:gd name="T2" fmla="*/ 0 w 908"/>
                <a:gd name="T3" fmla="*/ 567 h 851"/>
                <a:gd name="T4" fmla="*/ 57 w 908"/>
                <a:gd name="T5" fmla="*/ 567 h 851"/>
                <a:gd name="T6" fmla="*/ 57 w 908"/>
                <a:gd name="T7" fmla="*/ 624 h 851"/>
                <a:gd name="T8" fmla="*/ 0 w 908"/>
                <a:gd name="T9" fmla="*/ 624 h 851"/>
                <a:gd name="T10" fmla="*/ 0 w 908"/>
                <a:gd name="T11" fmla="*/ 794 h 851"/>
                <a:gd name="T12" fmla="*/ 57 w 908"/>
                <a:gd name="T13" fmla="*/ 794 h 851"/>
                <a:gd name="T14" fmla="*/ 57 w 908"/>
                <a:gd name="T15" fmla="*/ 851 h 851"/>
                <a:gd name="T16" fmla="*/ 171 w 908"/>
                <a:gd name="T17" fmla="*/ 851 h 851"/>
                <a:gd name="T18" fmla="*/ 171 w 908"/>
                <a:gd name="T19" fmla="*/ 737 h 851"/>
                <a:gd name="T20" fmla="*/ 227 w 908"/>
                <a:gd name="T21" fmla="*/ 737 h 851"/>
                <a:gd name="T22" fmla="*/ 227 w 908"/>
                <a:gd name="T23" fmla="*/ 681 h 851"/>
                <a:gd name="T24" fmla="*/ 511 w 908"/>
                <a:gd name="T25" fmla="*/ 681 h 851"/>
                <a:gd name="T26" fmla="*/ 511 w 908"/>
                <a:gd name="T27" fmla="*/ 624 h 851"/>
                <a:gd name="T28" fmla="*/ 624 w 908"/>
                <a:gd name="T29" fmla="*/ 624 h 851"/>
                <a:gd name="T30" fmla="*/ 624 w 908"/>
                <a:gd name="T31" fmla="*/ 681 h 851"/>
                <a:gd name="T32" fmla="*/ 624 w 908"/>
                <a:gd name="T33" fmla="*/ 737 h 851"/>
                <a:gd name="T34" fmla="*/ 681 w 908"/>
                <a:gd name="T35" fmla="*/ 737 h 851"/>
                <a:gd name="T36" fmla="*/ 681 w 908"/>
                <a:gd name="T37" fmla="*/ 681 h 851"/>
                <a:gd name="T38" fmla="*/ 738 w 908"/>
                <a:gd name="T39" fmla="*/ 681 h 851"/>
                <a:gd name="T40" fmla="*/ 738 w 908"/>
                <a:gd name="T41" fmla="*/ 454 h 851"/>
                <a:gd name="T42" fmla="*/ 908 w 908"/>
                <a:gd name="T43" fmla="*/ 454 h 851"/>
                <a:gd name="T44" fmla="*/ 908 w 908"/>
                <a:gd name="T45" fmla="*/ 284 h 851"/>
                <a:gd name="T46" fmla="*/ 851 w 908"/>
                <a:gd name="T47" fmla="*/ 284 h 851"/>
                <a:gd name="T48" fmla="*/ 794 w 908"/>
                <a:gd name="T49" fmla="*/ 284 h 851"/>
                <a:gd name="T50" fmla="*/ 794 w 908"/>
                <a:gd name="T51" fmla="*/ 227 h 851"/>
                <a:gd name="T52" fmla="*/ 738 w 908"/>
                <a:gd name="T53" fmla="*/ 227 h 851"/>
                <a:gd name="T54" fmla="*/ 738 w 908"/>
                <a:gd name="T55" fmla="*/ 170 h 851"/>
                <a:gd name="T56" fmla="*/ 681 w 908"/>
                <a:gd name="T57" fmla="*/ 170 h 851"/>
                <a:gd name="T58" fmla="*/ 681 w 908"/>
                <a:gd name="T59" fmla="*/ 0 h 851"/>
                <a:gd name="T60" fmla="*/ 397 w 908"/>
                <a:gd name="T61" fmla="*/ 0 h 851"/>
                <a:gd name="T62" fmla="*/ 397 w 908"/>
                <a:gd name="T63" fmla="*/ 57 h 851"/>
                <a:gd name="T64" fmla="*/ 341 w 908"/>
                <a:gd name="T65" fmla="*/ 57 h 851"/>
                <a:gd name="T66" fmla="*/ 341 w 908"/>
                <a:gd name="T67" fmla="*/ 114 h 851"/>
                <a:gd name="T68" fmla="*/ 284 w 908"/>
                <a:gd name="T69" fmla="*/ 114 h 851"/>
                <a:gd name="T70" fmla="*/ 284 w 908"/>
                <a:gd name="T71" fmla="*/ 284 h 851"/>
                <a:gd name="T72" fmla="*/ 454 w 908"/>
                <a:gd name="T73" fmla="*/ 284 h 851"/>
                <a:gd name="T74" fmla="*/ 454 w 908"/>
                <a:gd name="T75" fmla="*/ 227 h 851"/>
                <a:gd name="T76" fmla="*/ 567 w 908"/>
                <a:gd name="T77" fmla="*/ 227 h 851"/>
                <a:gd name="T78" fmla="*/ 567 w 908"/>
                <a:gd name="T79" fmla="*/ 170 h 851"/>
                <a:gd name="T80" fmla="*/ 624 w 908"/>
                <a:gd name="T81" fmla="*/ 170 h 851"/>
                <a:gd name="T82" fmla="*/ 624 w 908"/>
                <a:gd name="T83" fmla="*/ 340 h 851"/>
                <a:gd name="T84" fmla="*/ 567 w 908"/>
                <a:gd name="T85" fmla="*/ 340 h 851"/>
                <a:gd name="T86" fmla="*/ 567 w 908"/>
                <a:gd name="T87" fmla="*/ 397 h 851"/>
                <a:gd name="T88" fmla="*/ 284 w 908"/>
                <a:gd name="T89" fmla="*/ 397 h 851"/>
                <a:gd name="T90" fmla="*/ 284 w 908"/>
                <a:gd name="T91" fmla="*/ 340 h 851"/>
                <a:gd name="T92" fmla="*/ 227 w 908"/>
                <a:gd name="T93" fmla="*/ 340 h 851"/>
                <a:gd name="T94" fmla="*/ 227 w 908"/>
                <a:gd name="T95" fmla="*/ 397 h 851"/>
                <a:gd name="T96" fmla="*/ 171 w 908"/>
                <a:gd name="T97" fmla="*/ 397 h 851"/>
                <a:gd name="T98" fmla="*/ 171 w 908"/>
                <a:gd name="T99" fmla="*/ 454 h 851"/>
                <a:gd name="T100" fmla="*/ 114 w 908"/>
                <a:gd name="T101" fmla="*/ 454 h 851"/>
                <a:gd name="T102" fmla="*/ 57 w 908"/>
                <a:gd name="T103" fmla="*/ 454 h 851"/>
                <a:gd name="T104" fmla="*/ 57 w 908"/>
                <a:gd name="T105" fmla="*/ 510 h 851"/>
                <a:gd name="T106" fmla="*/ 0 w 908"/>
                <a:gd name="T107" fmla="*/ 51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8" h="851">
                  <a:moveTo>
                    <a:pt x="0" y="510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171" y="85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511" y="681"/>
                  </a:lnTo>
                  <a:lnTo>
                    <a:pt x="511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1"/>
                  </a:lnTo>
                  <a:lnTo>
                    <a:pt x="738" y="681"/>
                  </a:lnTo>
                  <a:lnTo>
                    <a:pt x="738" y="454"/>
                  </a:lnTo>
                  <a:lnTo>
                    <a:pt x="908" y="454"/>
                  </a:lnTo>
                  <a:lnTo>
                    <a:pt x="908" y="284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738" y="22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284" y="114"/>
                  </a:lnTo>
                  <a:lnTo>
                    <a:pt x="284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B4B78EDA-1ED1-4067-8CAE-2258602C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4668"/>
              <a:ext cx="1190" cy="1191"/>
            </a:xfrm>
            <a:custGeom>
              <a:avLst/>
              <a:gdLst>
                <a:gd name="T0" fmla="*/ 963 w 1190"/>
                <a:gd name="T1" fmla="*/ 737 h 1191"/>
                <a:gd name="T2" fmla="*/ 737 w 1190"/>
                <a:gd name="T3" fmla="*/ 737 h 1191"/>
                <a:gd name="T4" fmla="*/ 737 w 1190"/>
                <a:gd name="T5" fmla="*/ 681 h 1191"/>
                <a:gd name="T6" fmla="*/ 680 w 1190"/>
                <a:gd name="T7" fmla="*/ 681 h 1191"/>
                <a:gd name="T8" fmla="*/ 680 w 1190"/>
                <a:gd name="T9" fmla="*/ 737 h 1191"/>
                <a:gd name="T10" fmla="*/ 623 w 1190"/>
                <a:gd name="T11" fmla="*/ 737 h 1191"/>
                <a:gd name="T12" fmla="*/ 623 w 1190"/>
                <a:gd name="T13" fmla="*/ 908 h 1191"/>
                <a:gd name="T14" fmla="*/ 567 w 1190"/>
                <a:gd name="T15" fmla="*/ 908 h 1191"/>
                <a:gd name="T16" fmla="*/ 567 w 1190"/>
                <a:gd name="T17" fmla="*/ 964 h 1191"/>
                <a:gd name="T18" fmla="*/ 510 w 1190"/>
                <a:gd name="T19" fmla="*/ 964 h 1191"/>
                <a:gd name="T20" fmla="*/ 510 w 1190"/>
                <a:gd name="T21" fmla="*/ 1021 h 1191"/>
                <a:gd name="T22" fmla="*/ 453 w 1190"/>
                <a:gd name="T23" fmla="*/ 1021 h 1191"/>
                <a:gd name="T24" fmla="*/ 453 w 1190"/>
                <a:gd name="T25" fmla="*/ 1134 h 1191"/>
                <a:gd name="T26" fmla="*/ 396 w 1190"/>
                <a:gd name="T27" fmla="*/ 1134 h 1191"/>
                <a:gd name="T28" fmla="*/ 396 w 1190"/>
                <a:gd name="T29" fmla="*/ 1191 h 1191"/>
                <a:gd name="T30" fmla="*/ 283 w 1190"/>
                <a:gd name="T31" fmla="*/ 1191 h 1191"/>
                <a:gd name="T32" fmla="*/ 283 w 1190"/>
                <a:gd name="T33" fmla="*/ 1021 h 1191"/>
                <a:gd name="T34" fmla="*/ 226 w 1190"/>
                <a:gd name="T35" fmla="*/ 1021 h 1191"/>
                <a:gd name="T36" fmla="*/ 226 w 1190"/>
                <a:gd name="T37" fmla="*/ 794 h 1191"/>
                <a:gd name="T38" fmla="*/ 170 w 1190"/>
                <a:gd name="T39" fmla="*/ 794 h 1191"/>
                <a:gd name="T40" fmla="*/ 170 w 1190"/>
                <a:gd name="T41" fmla="*/ 624 h 1191"/>
                <a:gd name="T42" fmla="*/ 113 w 1190"/>
                <a:gd name="T43" fmla="*/ 624 h 1191"/>
                <a:gd name="T44" fmla="*/ 113 w 1190"/>
                <a:gd name="T45" fmla="*/ 567 h 1191"/>
                <a:gd name="T46" fmla="*/ 0 w 1190"/>
                <a:gd name="T47" fmla="*/ 567 h 1191"/>
                <a:gd name="T48" fmla="*/ 0 w 1190"/>
                <a:gd name="T49" fmla="*/ 511 h 1191"/>
                <a:gd name="T50" fmla="*/ 56 w 1190"/>
                <a:gd name="T51" fmla="*/ 511 h 1191"/>
                <a:gd name="T52" fmla="*/ 56 w 1190"/>
                <a:gd name="T53" fmla="*/ 454 h 1191"/>
                <a:gd name="T54" fmla="*/ 170 w 1190"/>
                <a:gd name="T55" fmla="*/ 454 h 1191"/>
                <a:gd name="T56" fmla="*/ 226 w 1190"/>
                <a:gd name="T57" fmla="*/ 454 h 1191"/>
                <a:gd name="T58" fmla="*/ 226 w 1190"/>
                <a:gd name="T59" fmla="*/ 397 h 1191"/>
                <a:gd name="T60" fmla="*/ 340 w 1190"/>
                <a:gd name="T61" fmla="*/ 397 h 1191"/>
                <a:gd name="T62" fmla="*/ 340 w 1190"/>
                <a:gd name="T63" fmla="*/ 341 h 1191"/>
                <a:gd name="T64" fmla="*/ 510 w 1190"/>
                <a:gd name="T65" fmla="*/ 341 h 1191"/>
                <a:gd name="T66" fmla="*/ 510 w 1190"/>
                <a:gd name="T67" fmla="*/ 284 h 1191"/>
                <a:gd name="T68" fmla="*/ 623 w 1190"/>
                <a:gd name="T69" fmla="*/ 284 h 1191"/>
                <a:gd name="T70" fmla="*/ 623 w 1190"/>
                <a:gd name="T71" fmla="*/ 227 h 1191"/>
                <a:gd name="T72" fmla="*/ 737 w 1190"/>
                <a:gd name="T73" fmla="*/ 227 h 1191"/>
                <a:gd name="T74" fmla="*/ 737 w 1190"/>
                <a:gd name="T75" fmla="*/ 170 h 1191"/>
                <a:gd name="T76" fmla="*/ 850 w 1190"/>
                <a:gd name="T77" fmla="*/ 170 h 1191"/>
                <a:gd name="T78" fmla="*/ 850 w 1190"/>
                <a:gd name="T79" fmla="*/ 114 h 1191"/>
                <a:gd name="T80" fmla="*/ 963 w 1190"/>
                <a:gd name="T81" fmla="*/ 114 h 1191"/>
                <a:gd name="T82" fmla="*/ 963 w 1190"/>
                <a:gd name="T83" fmla="*/ 57 h 1191"/>
                <a:gd name="T84" fmla="*/ 1077 w 1190"/>
                <a:gd name="T85" fmla="*/ 57 h 1191"/>
                <a:gd name="T86" fmla="*/ 1077 w 1190"/>
                <a:gd name="T87" fmla="*/ 0 h 1191"/>
                <a:gd name="T88" fmla="*/ 1134 w 1190"/>
                <a:gd name="T89" fmla="*/ 0 h 1191"/>
                <a:gd name="T90" fmla="*/ 1134 w 1190"/>
                <a:gd name="T91" fmla="*/ 227 h 1191"/>
                <a:gd name="T92" fmla="*/ 1190 w 1190"/>
                <a:gd name="T93" fmla="*/ 227 h 1191"/>
                <a:gd name="T94" fmla="*/ 1190 w 1190"/>
                <a:gd name="T95" fmla="*/ 341 h 1191"/>
                <a:gd name="T96" fmla="*/ 1134 w 1190"/>
                <a:gd name="T97" fmla="*/ 341 h 1191"/>
                <a:gd name="T98" fmla="*/ 1134 w 1190"/>
                <a:gd name="T99" fmla="*/ 511 h 1191"/>
                <a:gd name="T100" fmla="*/ 1190 w 1190"/>
                <a:gd name="T101" fmla="*/ 511 h 1191"/>
                <a:gd name="T102" fmla="*/ 1190 w 1190"/>
                <a:gd name="T103" fmla="*/ 624 h 1191"/>
                <a:gd name="T104" fmla="*/ 1134 w 1190"/>
                <a:gd name="T105" fmla="*/ 624 h 1191"/>
                <a:gd name="T106" fmla="*/ 1134 w 1190"/>
                <a:gd name="T107" fmla="*/ 681 h 1191"/>
                <a:gd name="T108" fmla="*/ 1020 w 1190"/>
                <a:gd name="T109" fmla="*/ 681 h 1191"/>
                <a:gd name="T110" fmla="*/ 1020 w 1190"/>
                <a:gd name="T111" fmla="*/ 737 h 1191"/>
                <a:gd name="T112" fmla="*/ 963 w 1190"/>
                <a:gd name="T113" fmla="*/ 73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191">
                  <a:moveTo>
                    <a:pt x="963" y="737"/>
                  </a:moveTo>
                  <a:lnTo>
                    <a:pt x="737" y="737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963" y="114"/>
                  </a:lnTo>
                  <a:lnTo>
                    <a:pt x="963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341"/>
                  </a:lnTo>
                  <a:lnTo>
                    <a:pt x="1134" y="341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96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BACB715C-4128-469D-B40B-39F478D9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4158"/>
              <a:ext cx="1247" cy="1134"/>
            </a:xfrm>
            <a:custGeom>
              <a:avLst/>
              <a:gdLst>
                <a:gd name="T0" fmla="*/ 1077 w 1247"/>
                <a:gd name="T1" fmla="*/ 851 h 1134"/>
                <a:gd name="T2" fmla="*/ 907 w 1247"/>
                <a:gd name="T3" fmla="*/ 907 h 1134"/>
                <a:gd name="T4" fmla="*/ 793 w 1247"/>
                <a:gd name="T5" fmla="*/ 964 h 1134"/>
                <a:gd name="T6" fmla="*/ 623 w 1247"/>
                <a:gd name="T7" fmla="*/ 1021 h 1134"/>
                <a:gd name="T8" fmla="*/ 567 w 1247"/>
                <a:gd name="T9" fmla="*/ 964 h 1134"/>
                <a:gd name="T10" fmla="*/ 510 w 1247"/>
                <a:gd name="T11" fmla="*/ 907 h 1134"/>
                <a:gd name="T12" fmla="*/ 226 w 1247"/>
                <a:gd name="T13" fmla="*/ 737 h 1134"/>
                <a:gd name="T14" fmla="*/ 170 w 1247"/>
                <a:gd name="T15" fmla="*/ 794 h 1134"/>
                <a:gd name="T16" fmla="*/ 113 w 1247"/>
                <a:gd name="T17" fmla="*/ 851 h 1134"/>
                <a:gd name="T18" fmla="*/ 283 w 1247"/>
                <a:gd name="T19" fmla="*/ 1021 h 1134"/>
                <a:gd name="T20" fmla="*/ 340 w 1247"/>
                <a:gd name="T21" fmla="*/ 964 h 1134"/>
                <a:gd name="T22" fmla="*/ 396 w 1247"/>
                <a:gd name="T23" fmla="*/ 907 h 1134"/>
                <a:gd name="T24" fmla="*/ 453 w 1247"/>
                <a:gd name="T25" fmla="*/ 1077 h 1134"/>
                <a:gd name="T26" fmla="*/ 396 w 1247"/>
                <a:gd name="T27" fmla="*/ 1134 h 1134"/>
                <a:gd name="T28" fmla="*/ 113 w 1247"/>
                <a:gd name="T29" fmla="*/ 1077 h 1134"/>
                <a:gd name="T30" fmla="*/ 56 w 1247"/>
                <a:gd name="T31" fmla="*/ 1021 h 1134"/>
                <a:gd name="T32" fmla="*/ 0 w 1247"/>
                <a:gd name="T33" fmla="*/ 851 h 1134"/>
                <a:gd name="T34" fmla="*/ 56 w 1247"/>
                <a:gd name="T35" fmla="*/ 737 h 1134"/>
                <a:gd name="T36" fmla="*/ 0 w 1247"/>
                <a:gd name="T37" fmla="*/ 397 h 1134"/>
                <a:gd name="T38" fmla="*/ 113 w 1247"/>
                <a:gd name="T39" fmla="*/ 454 h 1134"/>
                <a:gd name="T40" fmla="*/ 340 w 1247"/>
                <a:gd name="T41" fmla="*/ 397 h 1134"/>
                <a:gd name="T42" fmla="*/ 453 w 1247"/>
                <a:gd name="T43" fmla="*/ 340 h 1134"/>
                <a:gd name="T44" fmla="*/ 510 w 1247"/>
                <a:gd name="T45" fmla="*/ 284 h 1134"/>
                <a:gd name="T46" fmla="*/ 567 w 1247"/>
                <a:gd name="T47" fmla="*/ 227 h 1134"/>
                <a:gd name="T48" fmla="*/ 623 w 1247"/>
                <a:gd name="T49" fmla="*/ 170 h 1134"/>
                <a:gd name="T50" fmla="*/ 680 w 1247"/>
                <a:gd name="T51" fmla="*/ 113 h 1134"/>
                <a:gd name="T52" fmla="*/ 737 w 1247"/>
                <a:gd name="T53" fmla="*/ 57 h 1134"/>
                <a:gd name="T54" fmla="*/ 793 w 1247"/>
                <a:gd name="T55" fmla="*/ 0 h 1134"/>
                <a:gd name="T56" fmla="*/ 963 w 1247"/>
                <a:gd name="T57" fmla="*/ 57 h 1134"/>
                <a:gd name="T58" fmla="*/ 1190 w 1247"/>
                <a:gd name="T59" fmla="*/ 170 h 1134"/>
                <a:gd name="T60" fmla="*/ 1077 w 1247"/>
                <a:gd name="T61" fmla="*/ 227 h 1134"/>
                <a:gd name="T62" fmla="*/ 1134 w 1247"/>
                <a:gd name="T63" fmla="*/ 284 h 1134"/>
                <a:gd name="T64" fmla="*/ 1190 w 1247"/>
                <a:gd name="T65" fmla="*/ 340 h 1134"/>
                <a:gd name="T66" fmla="*/ 1247 w 1247"/>
                <a:gd name="T67" fmla="*/ 454 h 1134"/>
                <a:gd name="T68" fmla="*/ 1190 w 1247"/>
                <a:gd name="T69" fmla="*/ 510 h 1134"/>
                <a:gd name="T70" fmla="*/ 1134 w 1247"/>
                <a:gd name="T71" fmla="*/ 680 h 1134"/>
                <a:gd name="T72" fmla="*/ 1190 w 1247"/>
                <a:gd name="T73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134">
                  <a:moveTo>
                    <a:pt x="1134" y="851"/>
                  </a:moveTo>
                  <a:lnTo>
                    <a:pt x="1077" y="851"/>
                  </a:lnTo>
                  <a:lnTo>
                    <a:pt x="107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1021"/>
                  </a:lnTo>
                  <a:lnTo>
                    <a:pt x="623" y="1021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453" y="907"/>
                  </a:lnTo>
                  <a:lnTo>
                    <a:pt x="453" y="1077"/>
                  </a:lnTo>
                  <a:lnTo>
                    <a:pt x="396" y="1077"/>
                  </a:lnTo>
                  <a:lnTo>
                    <a:pt x="396" y="1134"/>
                  </a:lnTo>
                  <a:lnTo>
                    <a:pt x="113" y="1134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963" y="0"/>
                  </a:lnTo>
                  <a:lnTo>
                    <a:pt x="963" y="57"/>
                  </a:lnTo>
                  <a:lnTo>
                    <a:pt x="1190" y="5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454"/>
                  </a:lnTo>
                  <a:lnTo>
                    <a:pt x="1190" y="454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190" y="680"/>
                  </a:lnTo>
                  <a:lnTo>
                    <a:pt x="1190" y="851"/>
                  </a:lnTo>
                  <a:lnTo>
                    <a:pt x="1134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9E44D9CE-5B4A-457D-BADF-F37CECC7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648"/>
              <a:ext cx="170" cy="170"/>
            </a:xfrm>
            <a:custGeom>
              <a:avLst/>
              <a:gdLst>
                <a:gd name="T0" fmla="*/ 170 w 170"/>
                <a:gd name="T1" fmla="*/ 170 h 170"/>
                <a:gd name="T2" fmla="*/ 0 w 170"/>
                <a:gd name="T3" fmla="*/ 170 h 170"/>
                <a:gd name="T4" fmla="*/ 0 w 170"/>
                <a:gd name="T5" fmla="*/ 56 h 170"/>
                <a:gd name="T6" fmla="*/ 56 w 170"/>
                <a:gd name="T7" fmla="*/ 56 h 170"/>
                <a:gd name="T8" fmla="*/ 56 w 170"/>
                <a:gd name="T9" fmla="*/ 0 h 170"/>
                <a:gd name="T10" fmla="*/ 113 w 170"/>
                <a:gd name="T11" fmla="*/ 0 h 170"/>
                <a:gd name="T12" fmla="*/ 113 w 170"/>
                <a:gd name="T13" fmla="*/ 113 h 170"/>
                <a:gd name="T14" fmla="*/ 170 w 170"/>
                <a:gd name="T15" fmla="*/ 113 h 170"/>
                <a:gd name="T16" fmla="*/ 170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170"/>
                  </a:move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73A5F352-7E96-4058-8D0C-6E5658C12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478"/>
              <a:ext cx="794" cy="1077"/>
            </a:xfrm>
            <a:custGeom>
              <a:avLst/>
              <a:gdLst>
                <a:gd name="T0" fmla="*/ 454 w 794"/>
                <a:gd name="T1" fmla="*/ 283 h 1077"/>
                <a:gd name="T2" fmla="*/ 397 w 794"/>
                <a:gd name="T3" fmla="*/ 283 h 1077"/>
                <a:gd name="T4" fmla="*/ 397 w 794"/>
                <a:gd name="T5" fmla="*/ 397 h 1077"/>
                <a:gd name="T6" fmla="*/ 340 w 794"/>
                <a:gd name="T7" fmla="*/ 397 h 1077"/>
                <a:gd name="T8" fmla="*/ 340 w 794"/>
                <a:gd name="T9" fmla="*/ 453 h 1077"/>
                <a:gd name="T10" fmla="*/ 284 w 794"/>
                <a:gd name="T11" fmla="*/ 453 h 1077"/>
                <a:gd name="T12" fmla="*/ 284 w 794"/>
                <a:gd name="T13" fmla="*/ 510 h 1077"/>
                <a:gd name="T14" fmla="*/ 170 w 794"/>
                <a:gd name="T15" fmla="*/ 510 h 1077"/>
                <a:gd name="T16" fmla="*/ 170 w 794"/>
                <a:gd name="T17" fmla="*/ 567 h 1077"/>
                <a:gd name="T18" fmla="*/ 113 w 794"/>
                <a:gd name="T19" fmla="*/ 567 h 1077"/>
                <a:gd name="T20" fmla="*/ 113 w 794"/>
                <a:gd name="T21" fmla="*/ 623 h 1077"/>
                <a:gd name="T22" fmla="*/ 0 w 794"/>
                <a:gd name="T23" fmla="*/ 623 h 1077"/>
                <a:gd name="T24" fmla="*/ 0 w 794"/>
                <a:gd name="T25" fmla="*/ 680 h 1077"/>
                <a:gd name="T26" fmla="*/ 113 w 794"/>
                <a:gd name="T27" fmla="*/ 680 h 1077"/>
                <a:gd name="T28" fmla="*/ 113 w 794"/>
                <a:gd name="T29" fmla="*/ 737 h 1077"/>
                <a:gd name="T30" fmla="*/ 340 w 794"/>
                <a:gd name="T31" fmla="*/ 737 h 1077"/>
                <a:gd name="T32" fmla="*/ 340 w 794"/>
                <a:gd name="T33" fmla="*/ 850 h 1077"/>
                <a:gd name="T34" fmla="*/ 227 w 794"/>
                <a:gd name="T35" fmla="*/ 850 h 1077"/>
                <a:gd name="T36" fmla="*/ 227 w 794"/>
                <a:gd name="T37" fmla="*/ 907 h 1077"/>
                <a:gd name="T38" fmla="*/ 284 w 794"/>
                <a:gd name="T39" fmla="*/ 907 h 1077"/>
                <a:gd name="T40" fmla="*/ 284 w 794"/>
                <a:gd name="T41" fmla="*/ 964 h 1077"/>
                <a:gd name="T42" fmla="*/ 340 w 794"/>
                <a:gd name="T43" fmla="*/ 964 h 1077"/>
                <a:gd name="T44" fmla="*/ 340 w 794"/>
                <a:gd name="T45" fmla="*/ 1020 h 1077"/>
                <a:gd name="T46" fmla="*/ 397 w 794"/>
                <a:gd name="T47" fmla="*/ 1020 h 1077"/>
                <a:gd name="T48" fmla="*/ 397 w 794"/>
                <a:gd name="T49" fmla="*/ 1077 h 1077"/>
                <a:gd name="T50" fmla="*/ 624 w 794"/>
                <a:gd name="T51" fmla="*/ 1077 h 1077"/>
                <a:gd name="T52" fmla="*/ 624 w 794"/>
                <a:gd name="T53" fmla="*/ 1020 h 1077"/>
                <a:gd name="T54" fmla="*/ 680 w 794"/>
                <a:gd name="T55" fmla="*/ 1020 h 1077"/>
                <a:gd name="T56" fmla="*/ 680 w 794"/>
                <a:gd name="T57" fmla="*/ 850 h 1077"/>
                <a:gd name="T58" fmla="*/ 624 w 794"/>
                <a:gd name="T59" fmla="*/ 850 h 1077"/>
                <a:gd name="T60" fmla="*/ 624 w 794"/>
                <a:gd name="T61" fmla="*/ 623 h 1077"/>
                <a:gd name="T62" fmla="*/ 680 w 794"/>
                <a:gd name="T63" fmla="*/ 623 h 1077"/>
                <a:gd name="T64" fmla="*/ 680 w 794"/>
                <a:gd name="T65" fmla="*/ 567 h 1077"/>
                <a:gd name="T66" fmla="*/ 680 w 794"/>
                <a:gd name="T67" fmla="*/ 510 h 1077"/>
                <a:gd name="T68" fmla="*/ 737 w 794"/>
                <a:gd name="T69" fmla="*/ 510 h 1077"/>
                <a:gd name="T70" fmla="*/ 737 w 794"/>
                <a:gd name="T71" fmla="*/ 453 h 1077"/>
                <a:gd name="T72" fmla="*/ 794 w 794"/>
                <a:gd name="T73" fmla="*/ 453 h 1077"/>
                <a:gd name="T74" fmla="*/ 794 w 794"/>
                <a:gd name="T75" fmla="*/ 397 h 1077"/>
                <a:gd name="T76" fmla="*/ 737 w 794"/>
                <a:gd name="T77" fmla="*/ 397 h 1077"/>
                <a:gd name="T78" fmla="*/ 737 w 794"/>
                <a:gd name="T79" fmla="*/ 340 h 1077"/>
                <a:gd name="T80" fmla="*/ 680 w 794"/>
                <a:gd name="T81" fmla="*/ 340 h 1077"/>
                <a:gd name="T82" fmla="*/ 680 w 794"/>
                <a:gd name="T83" fmla="*/ 226 h 1077"/>
                <a:gd name="T84" fmla="*/ 737 w 794"/>
                <a:gd name="T85" fmla="*/ 226 h 1077"/>
                <a:gd name="T86" fmla="*/ 737 w 794"/>
                <a:gd name="T87" fmla="*/ 170 h 1077"/>
                <a:gd name="T88" fmla="*/ 794 w 794"/>
                <a:gd name="T89" fmla="*/ 170 h 1077"/>
                <a:gd name="T90" fmla="*/ 794 w 794"/>
                <a:gd name="T91" fmla="*/ 56 h 1077"/>
                <a:gd name="T92" fmla="*/ 680 w 794"/>
                <a:gd name="T93" fmla="*/ 56 h 1077"/>
                <a:gd name="T94" fmla="*/ 680 w 794"/>
                <a:gd name="T95" fmla="*/ 0 h 1077"/>
                <a:gd name="T96" fmla="*/ 567 w 794"/>
                <a:gd name="T97" fmla="*/ 0 h 1077"/>
                <a:gd name="T98" fmla="*/ 567 w 794"/>
                <a:gd name="T99" fmla="*/ 113 h 1077"/>
                <a:gd name="T100" fmla="*/ 510 w 794"/>
                <a:gd name="T101" fmla="*/ 113 h 1077"/>
                <a:gd name="T102" fmla="*/ 510 w 794"/>
                <a:gd name="T103" fmla="*/ 170 h 1077"/>
                <a:gd name="T104" fmla="*/ 567 w 794"/>
                <a:gd name="T105" fmla="*/ 170 h 1077"/>
                <a:gd name="T106" fmla="*/ 567 w 794"/>
                <a:gd name="T107" fmla="*/ 283 h 1077"/>
                <a:gd name="T108" fmla="*/ 624 w 794"/>
                <a:gd name="T109" fmla="*/ 283 h 1077"/>
                <a:gd name="T110" fmla="*/ 624 w 794"/>
                <a:gd name="T111" fmla="*/ 340 h 1077"/>
                <a:gd name="T112" fmla="*/ 454 w 794"/>
                <a:gd name="T113" fmla="*/ 340 h 1077"/>
                <a:gd name="T114" fmla="*/ 454 w 794"/>
                <a:gd name="T115" fmla="*/ 28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1077">
                  <a:moveTo>
                    <a:pt x="454" y="283"/>
                  </a:moveTo>
                  <a:lnTo>
                    <a:pt x="397" y="28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0" y="62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850"/>
                  </a:lnTo>
                  <a:lnTo>
                    <a:pt x="624" y="850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4" y="340"/>
                  </a:lnTo>
                  <a:lnTo>
                    <a:pt x="454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953281E6-73BD-41B4-BEFB-75C54B6A4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85"/>
              <a:ext cx="907" cy="1134"/>
            </a:xfrm>
            <a:custGeom>
              <a:avLst/>
              <a:gdLst>
                <a:gd name="T0" fmla="*/ 793 w 907"/>
                <a:gd name="T1" fmla="*/ 170 h 1134"/>
                <a:gd name="T2" fmla="*/ 793 w 907"/>
                <a:gd name="T3" fmla="*/ 227 h 1134"/>
                <a:gd name="T4" fmla="*/ 907 w 907"/>
                <a:gd name="T5" fmla="*/ 227 h 1134"/>
                <a:gd name="T6" fmla="*/ 907 w 907"/>
                <a:gd name="T7" fmla="*/ 340 h 1134"/>
                <a:gd name="T8" fmla="*/ 793 w 907"/>
                <a:gd name="T9" fmla="*/ 340 h 1134"/>
                <a:gd name="T10" fmla="*/ 793 w 907"/>
                <a:gd name="T11" fmla="*/ 510 h 1134"/>
                <a:gd name="T12" fmla="*/ 737 w 907"/>
                <a:gd name="T13" fmla="*/ 510 h 1134"/>
                <a:gd name="T14" fmla="*/ 737 w 907"/>
                <a:gd name="T15" fmla="*/ 567 h 1134"/>
                <a:gd name="T16" fmla="*/ 680 w 907"/>
                <a:gd name="T17" fmla="*/ 567 h 1134"/>
                <a:gd name="T18" fmla="*/ 680 w 907"/>
                <a:gd name="T19" fmla="*/ 680 h 1134"/>
                <a:gd name="T20" fmla="*/ 623 w 907"/>
                <a:gd name="T21" fmla="*/ 680 h 1134"/>
                <a:gd name="T22" fmla="*/ 623 w 907"/>
                <a:gd name="T23" fmla="*/ 907 h 1134"/>
                <a:gd name="T24" fmla="*/ 567 w 907"/>
                <a:gd name="T25" fmla="*/ 907 h 1134"/>
                <a:gd name="T26" fmla="*/ 567 w 907"/>
                <a:gd name="T27" fmla="*/ 1020 h 1134"/>
                <a:gd name="T28" fmla="*/ 510 w 907"/>
                <a:gd name="T29" fmla="*/ 1020 h 1134"/>
                <a:gd name="T30" fmla="*/ 510 w 907"/>
                <a:gd name="T31" fmla="*/ 1134 h 1134"/>
                <a:gd name="T32" fmla="*/ 396 w 907"/>
                <a:gd name="T33" fmla="*/ 1134 h 1134"/>
                <a:gd name="T34" fmla="*/ 396 w 907"/>
                <a:gd name="T35" fmla="*/ 1077 h 1134"/>
                <a:gd name="T36" fmla="*/ 340 w 907"/>
                <a:gd name="T37" fmla="*/ 1077 h 1134"/>
                <a:gd name="T38" fmla="*/ 340 w 907"/>
                <a:gd name="T39" fmla="*/ 964 h 1134"/>
                <a:gd name="T40" fmla="*/ 396 w 907"/>
                <a:gd name="T41" fmla="*/ 964 h 1134"/>
                <a:gd name="T42" fmla="*/ 396 w 907"/>
                <a:gd name="T43" fmla="*/ 907 h 1134"/>
                <a:gd name="T44" fmla="*/ 510 w 907"/>
                <a:gd name="T45" fmla="*/ 907 h 1134"/>
                <a:gd name="T46" fmla="*/ 510 w 907"/>
                <a:gd name="T47" fmla="*/ 794 h 1134"/>
                <a:gd name="T48" fmla="*/ 453 w 907"/>
                <a:gd name="T49" fmla="*/ 794 h 1134"/>
                <a:gd name="T50" fmla="*/ 453 w 907"/>
                <a:gd name="T51" fmla="*/ 680 h 1134"/>
                <a:gd name="T52" fmla="*/ 396 w 907"/>
                <a:gd name="T53" fmla="*/ 680 h 1134"/>
                <a:gd name="T54" fmla="*/ 396 w 907"/>
                <a:gd name="T55" fmla="*/ 510 h 1134"/>
                <a:gd name="T56" fmla="*/ 340 w 907"/>
                <a:gd name="T57" fmla="*/ 510 h 1134"/>
                <a:gd name="T58" fmla="*/ 340 w 907"/>
                <a:gd name="T59" fmla="*/ 567 h 1134"/>
                <a:gd name="T60" fmla="*/ 283 w 907"/>
                <a:gd name="T61" fmla="*/ 567 h 1134"/>
                <a:gd name="T62" fmla="*/ 283 w 907"/>
                <a:gd name="T63" fmla="*/ 624 h 1134"/>
                <a:gd name="T64" fmla="*/ 113 w 907"/>
                <a:gd name="T65" fmla="*/ 624 h 1134"/>
                <a:gd name="T66" fmla="*/ 113 w 907"/>
                <a:gd name="T67" fmla="*/ 680 h 1134"/>
                <a:gd name="T68" fmla="*/ 56 w 907"/>
                <a:gd name="T69" fmla="*/ 680 h 1134"/>
                <a:gd name="T70" fmla="*/ 56 w 907"/>
                <a:gd name="T71" fmla="*/ 453 h 1134"/>
                <a:gd name="T72" fmla="*/ 0 w 907"/>
                <a:gd name="T73" fmla="*/ 453 h 1134"/>
                <a:gd name="T74" fmla="*/ 0 w 907"/>
                <a:gd name="T75" fmla="*/ 283 h 1134"/>
                <a:gd name="T76" fmla="*/ 56 w 907"/>
                <a:gd name="T77" fmla="*/ 283 h 1134"/>
                <a:gd name="T78" fmla="*/ 56 w 907"/>
                <a:gd name="T79" fmla="*/ 227 h 1134"/>
                <a:gd name="T80" fmla="*/ 113 w 907"/>
                <a:gd name="T81" fmla="*/ 227 h 1134"/>
                <a:gd name="T82" fmla="*/ 113 w 907"/>
                <a:gd name="T83" fmla="*/ 170 h 1134"/>
                <a:gd name="T84" fmla="*/ 340 w 907"/>
                <a:gd name="T85" fmla="*/ 170 h 1134"/>
                <a:gd name="T86" fmla="*/ 340 w 907"/>
                <a:gd name="T87" fmla="*/ 113 h 1134"/>
                <a:gd name="T88" fmla="*/ 396 w 907"/>
                <a:gd name="T89" fmla="*/ 113 h 1134"/>
                <a:gd name="T90" fmla="*/ 396 w 907"/>
                <a:gd name="T91" fmla="*/ 0 h 1134"/>
                <a:gd name="T92" fmla="*/ 510 w 907"/>
                <a:gd name="T93" fmla="*/ 0 h 1134"/>
                <a:gd name="T94" fmla="*/ 510 w 907"/>
                <a:gd name="T95" fmla="*/ 57 h 1134"/>
                <a:gd name="T96" fmla="*/ 793 w 907"/>
                <a:gd name="T97" fmla="*/ 57 h 1134"/>
                <a:gd name="T98" fmla="*/ 793 w 907"/>
                <a:gd name="T9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134">
                  <a:moveTo>
                    <a:pt x="793" y="170"/>
                  </a:moveTo>
                  <a:lnTo>
                    <a:pt x="793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1134"/>
                  </a:lnTo>
                  <a:lnTo>
                    <a:pt x="396" y="1134"/>
                  </a:ln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510" y="90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793" y="57"/>
                  </a:lnTo>
                  <a:lnTo>
                    <a:pt x="79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9189B81A-58F3-478A-9295-C1A060092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854"/>
              <a:ext cx="1191" cy="1531"/>
            </a:xfrm>
            <a:custGeom>
              <a:avLst/>
              <a:gdLst>
                <a:gd name="T0" fmla="*/ 283 w 1191"/>
                <a:gd name="T1" fmla="*/ 0 h 1531"/>
                <a:gd name="T2" fmla="*/ 227 w 1191"/>
                <a:gd name="T3" fmla="*/ 227 h 1531"/>
                <a:gd name="T4" fmla="*/ 170 w 1191"/>
                <a:gd name="T5" fmla="*/ 340 h 1531"/>
                <a:gd name="T6" fmla="*/ 227 w 1191"/>
                <a:gd name="T7" fmla="*/ 454 h 1531"/>
                <a:gd name="T8" fmla="*/ 283 w 1191"/>
                <a:gd name="T9" fmla="*/ 510 h 1531"/>
                <a:gd name="T10" fmla="*/ 227 w 1191"/>
                <a:gd name="T11" fmla="*/ 624 h 1531"/>
                <a:gd name="T12" fmla="*/ 170 w 1191"/>
                <a:gd name="T13" fmla="*/ 680 h 1531"/>
                <a:gd name="T14" fmla="*/ 113 w 1191"/>
                <a:gd name="T15" fmla="*/ 794 h 1531"/>
                <a:gd name="T16" fmla="*/ 56 w 1191"/>
                <a:gd name="T17" fmla="*/ 850 h 1531"/>
                <a:gd name="T18" fmla="*/ 113 w 1191"/>
                <a:gd name="T19" fmla="*/ 964 h 1531"/>
                <a:gd name="T20" fmla="*/ 170 w 1191"/>
                <a:gd name="T21" fmla="*/ 1021 h 1531"/>
                <a:gd name="T22" fmla="*/ 113 w 1191"/>
                <a:gd name="T23" fmla="*/ 1077 h 1531"/>
                <a:gd name="T24" fmla="*/ 56 w 1191"/>
                <a:gd name="T25" fmla="*/ 1134 h 1531"/>
                <a:gd name="T26" fmla="*/ 0 w 1191"/>
                <a:gd name="T27" fmla="*/ 1247 h 1531"/>
                <a:gd name="T28" fmla="*/ 56 w 1191"/>
                <a:gd name="T29" fmla="*/ 1474 h 1531"/>
                <a:gd name="T30" fmla="*/ 170 w 1191"/>
                <a:gd name="T31" fmla="*/ 1531 h 1531"/>
                <a:gd name="T32" fmla="*/ 227 w 1191"/>
                <a:gd name="T33" fmla="*/ 1417 h 1531"/>
                <a:gd name="T34" fmla="*/ 283 w 1191"/>
                <a:gd name="T35" fmla="*/ 1191 h 1531"/>
                <a:gd name="T36" fmla="*/ 340 w 1191"/>
                <a:gd name="T37" fmla="*/ 1021 h 1531"/>
                <a:gd name="T38" fmla="*/ 397 w 1191"/>
                <a:gd name="T39" fmla="*/ 1077 h 1531"/>
                <a:gd name="T40" fmla="*/ 510 w 1191"/>
                <a:gd name="T41" fmla="*/ 1191 h 1531"/>
                <a:gd name="T42" fmla="*/ 567 w 1191"/>
                <a:gd name="T43" fmla="*/ 1134 h 1531"/>
                <a:gd name="T44" fmla="*/ 624 w 1191"/>
                <a:gd name="T45" fmla="*/ 1247 h 1531"/>
                <a:gd name="T46" fmla="*/ 737 w 1191"/>
                <a:gd name="T47" fmla="*/ 1304 h 1531"/>
                <a:gd name="T48" fmla="*/ 794 w 1191"/>
                <a:gd name="T49" fmla="*/ 1134 h 1531"/>
                <a:gd name="T50" fmla="*/ 850 w 1191"/>
                <a:gd name="T51" fmla="*/ 1021 h 1531"/>
                <a:gd name="T52" fmla="*/ 907 w 1191"/>
                <a:gd name="T53" fmla="*/ 1077 h 1531"/>
                <a:gd name="T54" fmla="*/ 964 w 1191"/>
                <a:gd name="T55" fmla="*/ 1021 h 1531"/>
                <a:gd name="T56" fmla="*/ 1191 w 1191"/>
                <a:gd name="T57" fmla="*/ 964 h 1531"/>
                <a:gd name="T58" fmla="*/ 1134 w 1191"/>
                <a:gd name="T59" fmla="*/ 850 h 1531"/>
                <a:gd name="T60" fmla="*/ 907 w 1191"/>
                <a:gd name="T61" fmla="*/ 567 h 1531"/>
                <a:gd name="T62" fmla="*/ 850 w 1191"/>
                <a:gd name="T63" fmla="*/ 624 h 1531"/>
                <a:gd name="T64" fmla="*/ 794 w 1191"/>
                <a:gd name="T65" fmla="*/ 680 h 1531"/>
                <a:gd name="T66" fmla="*/ 737 w 1191"/>
                <a:gd name="T67" fmla="*/ 794 h 1531"/>
                <a:gd name="T68" fmla="*/ 680 w 1191"/>
                <a:gd name="T69" fmla="*/ 737 h 1531"/>
                <a:gd name="T70" fmla="*/ 624 w 1191"/>
                <a:gd name="T71" fmla="*/ 680 h 1531"/>
                <a:gd name="T72" fmla="*/ 567 w 1191"/>
                <a:gd name="T73" fmla="*/ 624 h 1531"/>
                <a:gd name="T74" fmla="*/ 510 w 1191"/>
                <a:gd name="T75" fmla="*/ 283 h 1531"/>
                <a:gd name="T76" fmla="*/ 453 w 1191"/>
                <a:gd name="T77" fmla="*/ 340 h 1531"/>
                <a:gd name="T78" fmla="*/ 340 w 1191"/>
                <a:gd name="T79" fmla="*/ 227 h 1531"/>
                <a:gd name="T80" fmla="*/ 397 w 1191"/>
                <a:gd name="T81" fmla="*/ 113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531">
                  <a:moveTo>
                    <a:pt x="397" y="0"/>
                  </a:moveTo>
                  <a:lnTo>
                    <a:pt x="283" y="0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474"/>
                  </a:lnTo>
                  <a:lnTo>
                    <a:pt x="56" y="1474"/>
                  </a:lnTo>
                  <a:lnTo>
                    <a:pt x="56" y="1531"/>
                  </a:lnTo>
                  <a:lnTo>
                    <a:pt x="170" y="1531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37" y="1304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850" y="1021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91" y="964"/>
                  </a:lnTo>
                  <a:lnTo>
                    <a:pt x="1191" y="850"/>
                  </a:lnTo>
                  <a:lnTo>
                    <a:pt x="1134" y="850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65FCDFC3-B931-41E5-AF9A-56E2A4DDA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442"/>
              <a:ext cx="851" cy="1020"/>
            </a:xfrm>
            <a:custGeom>
              <a:avLst/>
              <a:gdLst>
                <a:gd name="T0" fmla="*/ 567 w 851"/>
                <a:gd name="T1" fmla="*/ 1020 h 1020"/>
                <a:gd name="T2" fmla="*/ 397 w 851"/>
                <a:gd name="T3" fmla="*/ 1020 h 1020"/>
                <a:gd name="T4" fmla="*/ 397 w 851"/>
                <a:gd name="T5" fmla="*/ 907 h 1020"/>
                <a:gd name="T6" fmla="*/ 341 w 851"/>
                <a:gd name="T7" fmla="*/ 907 h 1020"/>
                <a:gd name="T8" fmla="*/ 341 w 851"/>
                <a:gd name="T9" fmla="*/ 850 h 1020"/>
                <a:gd name="T10" fmla="*/ 227 w 851"/>
                <a:gd name="T11" fmla="*/ 850 h 1020"/>
                <a:gd name="T12" fmla="*/ 227 w 851"/>
                <a:gd name="T13" fmla="*/ 793 h 1020"/>
                <a:gd name="T14" fmla="*/ 170 w 851"/>
                <a:gd name="T15" fmla="*/ 793 h 1020"/>
                <a:gd name="T16" fmla="*/ 170 w 851"/>
                <a:gd name="T17" fmla="*/ 850 h 1020"/>
                <a:gd name="T18" fmla="*/ 114 w 851"/>
                <a:gd name="T19" fmla="*/ 850 h 1020"/>
                <a:gd name="T20" fmla="*/ 114 w 851"/>
                <a:gd name="T21" fmla="*/ 793 h 1020"/>
                <a:gd name="T22" fmla="*/ 0 w 851"/>
                <a:gd name="T23" fmla="*/ 793 h 1020"/>
                <a:gd name="T24" fmla="*/ 0 w 851"/>
                <a:gd name="T25" fmla="*/ 623 h 1020"/>
                <a:gd name="T26" fmla="*/ 57 w 851"/>
                <a:gd name="T27" fmla="*/ 623 h 1020"/>
                <a:gd name="T28" fmla="*/ 57 w 851"/>
                <a:gd name="T29" fmla="*/ 510 h 1020"/>
                <a:gd name="T30" fmla="*/ 114 w 851"/>
                <a:gd name="T31" fmla="*/ 510 h 1020"/>
                <a:gd name="T32" fmla="*/ 114 w 851"/>
                <a:gd name="T33" fmla="*/ 453 h 1020"/>
                <a:gd name="T34" fmla="*/ 170 w 851"/>
                <a:gd name="T35" fmla="*/ 453 h 1020"/>
                <a:gd name="T36" fmla="*/ 170 w 851"/>
                <a:gd name="T37" fmla="*/ 283 h 1020"/>
                <a:gd name="T38" fmla="*/ 284 w 851"/>
                <a:gd name="T39" fmla="*/ 283 h 1020"/>
                <a:gd name="T40" fmla="*/ 284 w 851"/>
                <a:gd name="T41" fmla="*/ 170 h 1020"/>
                <a:gd name="T42" fmla="*/ 170 w 851"/>
                <a:gd name="T43" fmla="*/ 170 h 1020"/>
                <a:gd name="T44" fmla="*/ 170 w 851"/>
                <a:gd name="T45" fmla="*/ 113 h 1020"/>
                <a:gd name="T46" fmla="*/ 227 w 851"/>
                <a:gd name="T47" fmla="*/ 113 h 1020"/>
                <a:gd name="T48" fmla="*/ 227 w 851"/>
                <a:gd name="T49" fmla="*/ 56 h 1020"/>
                <a:gd name="T50" fmla="*/ 284 w 851"/>
                <a:gd name="T51" fmla="*/ 56 h 1020"/>
                <a:gd name="T52" fmla="*/ 284 w 851"/>
                <a:gd name="T53" fmla="*/ 113 h 1020"/>
                <a:gd name="T54" fmla="*/ 341 w 851"/>
                <a:gd name="T55" fmla="*/ 113 h 1020"/>
                <a:gd name="T56" fmla="*/ 341 w 851"/>
                <a:gd name="T57" fmla="*/ 56 h 1020"/>
                <a:gd name="T58" fmla="*/ 397 w 851"/>
                <a:gd name="T59" fmla="*/ 56 h 1020"/>
                <a:gd name="T60" fmla="*/ 397 w 851"/>
                <a:gd name="T61" fmla="*/ 0 h 1020"/>
                <a:gd name="T62" fmla="*/ 454 w 851"/>
                <a:gd name="T63" fmla="*/ 0 h 1020"/>
                <a:gd name="T64" fmla="*/ 454 w 851"/>
                <a:gd name="T65" fmla="*/ 113 h 1020"/>
                <a:gd name="T66" fmla="*/ 511 w 851"/>
                <a:gd name="T67" fmla="*/ 113 h 1020"/>
                <a:gd name="T68" fmla="*/ 511 w 851"/>
                <a:gd name="T69" fmla="*/ 56 h 1020"/>
                <a:gd name="T70" fmla="*/ 624 w 851"/>
                <a:gd name="T71" fmla="*/ 56 h 1020"/>
                <a:gd name="T72" fmla="*/ 624 w 851"/>
                <a:gd name="T73" fmla="*/ 113 h 1020"/>
                <a:gd name="T74" fmla="*/ 681 w 851"/>
                <a:gd name="T75" fmla="*/ 113 h 1020"/>
                <a:gd name="T76" fmla="*/ 681 w 851"/>
                <a:gd name="T77" fmla="*/ 226 h 1020"/>
                <a:gd name="T78" fmla="*/ 794 w 851"/>
                <a:gd name="T79" fmla="*/ 226 h 1020"/>
                <a:gd name="T80" fmla="*/ 794 w 851"/>
                <a:gd name="T81" fmla="*/ 453 h 1020"/>
                <a:gd name="T82" fmla="*/ 851 w 851"/>
                <a:gd name="T83" fmla="*/ 453 h 1020"/>
                <a:gd name="T84" fmla="*/ 851 w 851"/>
                <a:gd name="T85" fmla="*/ 623 h 1020"/>
                <a:gd name="T86" fmla="*/ 794 w 851"/>
                <a:gd name="T87" fmla="*/ 623 h 1020"/>
                <a:gd name="T88" fmla="*/ 794 w 851"/>
                <a:gd name="T89" fmla="*/ 680 h 1020"/>
                <a:gd name="T90" fmla="*/ 737 w 851"/>
                <a:gd name="T91" fmla="*/ 680 h 1020"/>
                <a:gd name="T92" fmla="*/ 737 w 851"/>
                <a:gd name="T93" fmla="*/ 737 h 1020"/>
                <a:gd name="T94" fmla="*/ 511 w 851"/>
                <a:gd name="T95" fmla="*/ 737 h 1020"/>
                <a:gd name="T96" fmla="*/ 511 w 851"/>
                <a:gd name="T97" fmla="*/ 907 h 1020"/>
                <a:gd name="T98" fmla="*/ 567 w 851"/>
                <a:gd name="T99" fmla="*/ 907 h 1020"/>
                <a:gd name="T100" fmla="*/ 567 w 851"/>
                <a:gd name="T10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1" h="1020">
                  <a:moveTo>
                    <a:pt x="567" y="1020"/>
                  </a:moveTo>
                  <a:lnTo>
                    <a:pt x="397" y="1020"/>
                  </a:lnTo>
                  <a:lnTo>
                    <a:pt x="397" y="907"/>
                  </a:lnTo>
                  <a:lnTo>
                    <a:pt x="341" y="907"/>
                  </a:lnTo>
                  <a:lnTo>
                    <a:pt x="341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453"/>
                  </a:lnTo>
                  <a:lnTo>
                    <a:pt x="851" y="453"/>
                  </a:lnTo>
                  <a:lnTo>
                    <a:pt x="851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511" y="737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0A22C4AE-DE4F-4E5C-AC7D-5746B1CA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3818"/>
              <a:ext cx="1021" cy="1474"/>
            </a:xfrm>
            <a:custGeom>
              <a:avLst/>
              <a:gdLst>
                <a:gd name="T0" fmla="*/ 624 w 1021"/>
                <a:gd name="T1" fmla="*/ 1077 h 1474"/>
                <a:gd name="T2" fmla="*/ 567 w 1021"/>
                <a:gd name="T3" fmla="*/ 850 h 1474"/>
                <a:gd name="T4" fmla="*/ 454 w 1021"/>
                <a:gd name="T5" fmla="*/ 737 h 1474"/>
                <a:gd name="T6" fmla="*/ 397 w 1021"/>
                <a:gd name="T7" fmla="*/ 680 h 1474"/>
                <a:gd name="T8" fmla="*/ 284 w 1021"/>
                <a:gd name="T9" fmla="*/ 737 h 1474"/>
                <a:gd name="T10" fmla="*/ 227 w 1021"/>
                <a:gd name="T11" fmla="*/ 624 h 1474"/>
                <a:gd name="T12" fmla="*/ 170 w 1021"/>
                <a:gd name="T13" fmla="*/ 680 h 1474"/>
                <a:gd name="T14" fmla="*/ 114 w 1021"/>
                <a:gd name="T15" fmla="*/ 737 h 1474"/>
                <a:gd name="T16" fmla="*/ 57 w 1021"/>
                <a:gd name="T17" fmla="*/ 680 h 1474"/>
                <a:gd name="T18" fmla="*/ 0 w 1021"/>
                <a:gd name="T19" fmla="*/ 624 h 1474"/>
                <a:gd name="T20" fmla="*/ 57 w 1021"/>
                <a:gd name="T21" fmla="*/ 510 h 1474"/>
                <a:gd name="T22" fmla="*/ 114 w 1021"/>
                <a:gd name="T23" fmla="*/ 340 h 1474"/>
                <a:gd name="T24" fmla="*/ 227 w 1021"/>
                <a:gd name="T25" fmla="*/ 170 h 1474"/>
                <a:gd name="T26" fmla="*/ 284 w 1021"/>
                <a:gd name="T27" fmla="*/ 57 h 1474"/>
                <a:gd name="T28" fmla="*/ 340 w 1021"/>
                <a:gd name="T29" fmla="*/ 113 h 1474"/>
                <a:gd name="T30" fmla="*/ 397 w 1021"/>
                <a:gd name="T31" fmla="*/ 57 h 1474"/>
                <a:gd name="T32" fmla="*/ 454 w 1021"/>
                <a:gd name="T33" fmla="*/ 0 h 1474"/>
                <a:gd name="T34" fmla="*/ 907 w 1021"/>
                <a:gd name="T35" fmla="*/ 57 h 1474"/>
                <a:gd name="T36" fmla="*/ 964 w 1021"/>
                <a:gd name="T37" fmla="*/ 283 h 1474"/>
                <a:gd name="T38" fmla="*/ 907 w 1021"/>
                <a:gd name="T39" fmla="*/ 397 h 1474"/>
                <a:gd name="T40" fmla="*/ 851 w 1021"/>
                <a:gd name="T41" fmla="*/ 453 h 1474"/>
                <a:gd name="T42" fmla="*/ 794 w 1021"/>
                <a:gd name="T43" fmla="*/ 567 h 1474"/>
                <a:gd name="T44" fmla="*/ 851 w 1021"/>
                <a:gd name="T45" fmla="*/ 680 h 1474"/>
                <a:gd name="T46" fmla="*/ 907 w 1021"/>
                <a:gd name="T47" fmla="*/ 624 h 1474"/>
                <a:gd name="T48" fmla="*/ 964 w 1021"/>
                <a:gd name="T49" fmla="*/ 680 h 1474"/>
                <a:gd name="T50" fmla="*/ 1021 w 1021"/>
                <a:gd name="T51" fmla="*/ 907 h 1474"/>
                <a:gd name="T52" fmla="*/ 964 w 1021"/>
                <a:gd name="T53" fmla="*/ 1020 h 1474"/>
                <a:gd name="T54" fmla="*/ 1021 w 1021"/>
                <a:gd name="T55" fmla="*/ 1474 h 1474"/>
                <a:gd name="T56" fmla="*/ 964 w 1021"/>
                <a:gd name="T57" fmla="*/ 1417 h 1474"/>
                <a:gd name="T58" fmla="*/ 794 w 1021"/>
                <a:gd name="T59" fmla="*/ 1304 h 1474"/>
                <a:gd name="T60" fmla="*/ 737 w 1021"/>
                <a:gd name="T61" fmla="*/ 1247 h 1474"/>
                <a:gd name="T62" fmla="*/ 681 w 1021"/>
                <a:gd name="T63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1" h="1474">
                  <a:moveTo>
                    <a:pt x="624" y="1134"/>
                  </a:moveTo>
                  <a:lnTo>
                    <a:pt x="624" y="1077"/>
                  </a:lnTo>
                  <a:lnTo>
                    <a:pt x="567" y="1077"/>
                  </a:lnTo>
                  <a:lnTo>
                    <a:pt x="567" y="850"/>
                  </a:lnTo>
                  <a:lnTo>
                    <a:pt x="454" y="85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1020"/>
                  </a:lnTo>
                  <a:lnTo>
                    <a:pt x="1021" y="1020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794" y="1417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81" y="1134"/>
                  </a:lnTo>
                  <a:lnTo>
                    <a:pt x="62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693469EC-499C-4226-BD6E-8B01114F2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911"/>
              <a:ext cx="1077" cy="907"/>
            </a:xfrm>
            <a:custGeom>
              <a:avLst/>
              <a:gdLst>
                <a:gd name="T0" fmla="*/ 850 w 1077"/>
                <a:gd name="T1" fmla="*/ 907 h 907"/>
                <a:gd name="T2" fmla="*/ 624 w 1077"/>
                <a:gd name="T3" fmla="*/ 907 h 907"/>
                <a:gd name="T4" fmla="*/ 624 w 1077"/>
                <a:gd name="T5" fmla="*/ 793 h 907"/>
                <a:gd name="T6" fmla="*/ 567 w 1077"/>
                <a:gd name="T7" fmla="*/ 793 h 907"/>
                <a:gd name="T8" fmla="*/ 567 w 1077"/>
                <a:gd name="T9" fmla="*/ 510 h 907"/>
                <a:gd name="T10" fmla="*/ 283 w 1077"/>
                <a:gd name="T11" fmla="*/ 510 h 907"/>
                <a:gd name="T12" fmla="*/ 283 w 1077"/>
                <a:gd name="T13" fmla="*/ 397 h 907"/>
                <a:gd name="T14" fmla="*/ 227 w 1077"/>
                <a:gd name="T15" fmla="*/ 397 h 907"/>
                <a:gd name="T16" fmla="*/ 227 w 1077"/>
                <a:gd name="T17" fmla="*/ 453 h 907"/>
                <a:gd name="T18" fmla="*/ 170 w 1077"/>
                <a:gd name="T19" fmla="*/ 453 h 907"/>
                <a:gd name="T20" fmla="*/ 170 w 1077"/>
                <a:gd name="T21" fmla="*/ 397 h 907"/>
                <a:gd name="T22" fmla="*/ 57 w 1077"/>
                <a:gd name="T23" fmla="*/ 397 h 907"/>
                <a:gd name="T24" fmla="*/ 57 w 1077"/>
                <a:gd name="T25" fmla="*/ 340 h 907"/>
                <a:gd name="T26" fmla="*/ 0 w 1077"/>
                <a:gd name="T27" fmla="*/ 340 h 907"/>
                <a:gd name="T28" fmla="*/ 0 w 1077"/>
                <a:gd name="T29" fmla="*/ 226 h 907"/>
                <a:gd name="T30" fmla="*/ 57 w 1077"/>
                <a:gd name="T31" fmla="*/ 226 h 907"/>
                <a:gd name="T32" fmla="*/ 57 w 1077"/>
                <a:gd name="T33" fmla="*/ 170 h 907"/>
                <a:gd name="T34" fmla="*/ 113 w 1077"/>
                <a:gd name="T35" fmla="*/ 170 h 907"/>
                <a:gd name="T36" fmla="*/ 113 w 1077"/>
                <a:gd name="T37" fmla="*/ 113 h 907"/>
                <a:gd name="T38" fmla="*/ 227 w 1077"/>
                <a:gd name="T39" fmla="*/ 113 h 907"/>
                <a:gd name="T40" fmla="*/ 227 w 1077"/>
                <a:gd name="T41" fmla="*/ 0 h 907"/>
                <a:gd name="T42" fmla="*/ 283 w 1077"/>
                <a:gd name="T43" fmla="*/ 0 h 907"/>
                <a:gd name="T44" fmla="*/ 283 w 1077"/>
                <a:gd name="T45" fmla="*/ 56 h 907"/>
                <a:gd name="T46" fmla="*/ 340 w 1077"/>
                <a:gd name="T47" fmla="*/ 56 h 907"/>
                <a:gd name="T48" fmla="*/ 340 w 1077"/>
                <a:gd name="T49" fmla="*/ 113 h 907"/>
                <a:gd name="T50" fmla="*/ 397 w 1077"/>
                <a:gd name="T51" fmla="*/ 113 h 907"/>
                <a:gd name="T52" fmla="*/ 397 w 1077"/>
                <a:gd name="T53" fmla="*/ 226 h 907"/>
                <a:gd name="T54" fmla="*/ 510 w 1077"/>
                <a:gd name="T55" fmla="*/ 226 h 907"/>
                <a:gd name="T56" fmla="*/ 510 w 1077"/>
                <a:gd name="T57" fmla="*/ 283 h 907"/>
                <a:gd name="T58" fmla="*/ 567 w 1077"/>
                <a:gd name="T59" fmla="*/ 283 h 907"/>
                <a:gd name="T60" fmla="*/ 567 w 1077"/>
                <a:gd name="T61" fmla="*/ 340 h 907"/>
                <a:gd name="T62" fmla="*/ 624 w 1077"/>
                <a:gd name="T63" fmla="*/ 340 h 907"/>
                <a:gd name="T64" fmla="*/ 624 w 1077"/>
                <a:gd name="T65" fmla="*/ 397 h 907"/>
                <a:gd name="T66" fmla="*/ 737 w 1077"/>
                <a:gd name="T67" fmla="*/ 397 h 907"/>
                <a:gd name="T68" fmla="*/ 737 w 1077"/>
                <a:gd name="T69" fmla="*/ 453 h 907"/>
                <a:gd name="T70" fmla="*/ 850 w 1077"/>
                <a:gd name="T71" fmla="*/ 453 h 907"/>
                <a:gd name="T72" fmla="*/ 850 w 1077"/>
                <a:gd name="T73" fmla="*/ 397 h 907"/>
                <a:gd name="T74" fmla="*/ 907 w 1077"/>
                <a:gd name="T75" fmla="*/ 397 h 907"/>
                <a:gd name="T76" fmla="*/ 907 w 1077"/>
                <a:gd name="T77" fmla="*/ 453 h 907"/>
                <a:gd name="T78" fmla="*/ 964 w 1077"/>
                <a:gd name="T79" fmla="*/ 453 h 907"/>
                <a:gd name="T80" fmla="*/ 964 w 1077"/>
                <a:gd name="T81" fmla="*/ 567 h 907"/>
                <a:gd name="T82" fmla="*/ 1077 w 1077"/>
                <a:gd name="T83" fmla="*/ 567 h 907"/>
                <a:gd name="T84" fmla="*/ 1077 w 1077"/>
                <a:gd name="T85" fmla="*/ 680 h 907"/>
                <a:gd name="T86" fmla="*/ 964 w 1077"/>
                <a:gd name="T87" fmla="*/ 680 h 907"/>
                <a:gd name="T88" fmla="*/ 964 w 1077"/>
                <a:gd name="T89" fmla="*/ 793 h 907"/>
                <a:gd name="T90" fmla="*/ 850 w 1077"/>
                <a:gd name="T91" fmla="*/ 793 h 907"/>
                <a:gd name="T92" fmla="*/ 850 w 1077"/>
                <a:gd name="T9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907">
                  <a:moveTo>
                    <a:pt x="850" y="907"/>
                  </a:moveTo>
                  <a:lnTo>
                    <a:pt x="624" y="90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793"/>
                  </a:lnTo>
                  <a:lnTo>
                    <a:pt x="850" y="793"/>
                  </a:lnTo>
                  <a:lnTo>
                    <a:pt x="85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EE82C733-88B4-4714-B7B0-0F163D6C9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854"/>
              <a:ext cx="624" cy="510"/>
            </a:xfrm>
            <a:custGeom>
              <a:avLst/>
              <a:gdLst>
                <a:gd name="T0" fmla="*/ 624 w 624"/>
                <a:gd name="T1" fmla="*/ 454 h 510"/>
                <a:gd name="T2" fmla="*/ 567 w 624"/>
                <a:gd name="T3" fmla="*/ 454 h 510"/>
                <a:gd name="T4" fmla="*/ 567 w 624"/>
                <a:gd name="T5" fmla="*/ 510 h 510"/>
                <a:gd name="T6" fmla="*/ 454 w 624"/>
                <a:gd name="T7" fmla="*/ 510 h 510"/>
                <a:gd name="T8" fmla="*/ 454 w 624"/>
                <a:gd name="T9" fmla="*/ 454 h 510"/>
                <a:gd name="T10" fmla="*/ 341 w 624"/>
                <a:gd name="T11" fmla="*/ 454 h 510"/>
                <a:gd name="T12" fmla="*/ 341 w 624"/>
                <a:gd name="T13" fmla="*/ 397 h 510"/>
                <a:gd name="T14" fmla="*/ 284 w 624"/>
                <a:gd name="T15" fmla="*/ 397 h 510"/>
                <a:gd name="T16" fmla="*/ 284 w 624"/>
                <a:gd name="T17" fmla="*/ 340 h 510"/>
                <a:gd name="T18" fmla="*/ 227 w 624"/>
                <a:gd name="T19" fmla="*/ 340 h 510"/>
                <a:gd name="T20" fmla="*/ 227 w 624"/>
                <a:gd name="T21" fmla="*/ 283 h 510"/>
                <a:gd name="T22" fmla="*/ 114 w 624"/>
                <a:gd name="T23" fmla="*/ 283 h 510"/>
                <a:gd name="T24" fmla="*/ 114 w 624"/>
                <a:gd name="T25" fmla="*/ 170 h 510"/>
                <a:gd name="T26" fmla="*/ 57 w 624"/>
                <a:gd name="T27" fmla="*/ 170 h 510"/>
                <a:gd name="T28" fmla="*/ 57 w 624"/>
                <a:gd name="T29" fmla="*/ 113 h 510"/>
                <a:gd name="T30" fmla="*/ 0 w 624"/>
                <a:gd name="T31" fmla="*/ 113 h 510"/>
                <a:gd name="T32" fmla="*/ 0 w 624"/>
                <a:gd name="T33" fmla="*/ 0 h 510"/>
                <a:gd name="T34" fmla="*/ 57 w 624"/>
                <a:gd name="T35" fmla="*/ 0 h 510"/>
                <a:gd name="T36" fmla="*/ 57 w 624"/>
                <a:gd name="T37" fmla="*/ 57 h 510"/>
                <a:gd name="T38" fmla="*/ 114 w 624"/>
                <a:gd name="T39" fmla="*/ 57 h 510"/>
                <a:gd name="T40" fmla="*/ 114 w 624"/>
                <a:gd name="T41" fmla="*/ 113 h 510"/>
                <a:gd name="T42" fmla="*/ 284 w 624"/>
                <a:gd name="T43" fmla="*/ 113 h 510"/>
                <a:gd name="T44" fmla="*/ 284 w 624"/>
                <a:gd name="T45" fmla="*/ 170 h 510"/>
                <a:gd name="T46" fmla="*/ 397 w 624"/>
                <a:gd name="T47" fmla="*/ 170 h 510"/>
                <a:gd name="T48" fmla="*/ 397 w 624"/>
                <a:gd name="T49" fmla="*/ 340 h 510"/>
                <a:gd name="T50" fmla="*/ 511 w 624"/>
                <a:gd name="T51" fmla="*/ 340 h 510"/>
                <a:gd name="T52" fmla="*/ 511 w 624"/>
                <a:gd name="T53" fmla="*/ 283 h 510"/>
                <a:gd name="T54" fmla="*/ 567 w 624"/>
                <a:gd name="T55" fmla="*/ 283 h 510"/>
                <a:gd name="T56" fmla="*/ 567 w 624"/>
                <a:gd name="T57" fmla="*/ 340 h 510"/>
                <a:gd name="T58" fmla="*/ 624 w 624"/>
                <a:gd name="T59" fmla="*/ 340 h 510"/>
                <a:gd name="T60" fmla="*/ 624 w 624"/>
                <a:gd name="T61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510">
                  <a:moveTo>
                    <a:pt x="624" y="454"/>
                  </a:moveTo>
                  <a:lnTo>
                    <a:pt x="567" y="45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302BFCDC-436E-42CB-93C2-6D124C469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27"/>
              <a:ext cx="624" cy="851"/>
            </a:xfrm>
            <a:custGeom>
              <a:avLst/>
              <a:gdLst>
                <a:gd name="T0" fmla="*/ 510 w 624"/>
                <a:gd name="T1" fmla="*/ 851 h 851"/>
                <a:gd name="T2" fmla="*/ 397 w 624"/>
                <a:gd name="T3" fmla="*/ 851 h 851"/>
                <a:gd name="T4" fmla="*/ 397 w 624"/>
                <a:gd name="T5" fmla="*/ 737 h 851"/>
                <a:gd name="T6" fmla="*/ 340 w 624"/>
                <a:gd name="T7" fmla="*/ 737 h 851"/>
                <a:gd name="T8" fmla="*/ 340 w 624"/>
                <a:gd name="T9" fmla="*/ 567 h 851"/>
                <a:gd name="T10" fmla="*/ 283 w 624"/>
                <a:gd name="T11" fmla="*/ 567 h 851"/>
                <a:gd name="T12" fmla="*/ 283 w 624"/>
                <a:gd name="T13" fmla="*/ 510 h 851"/>
                <a:gd name="T14" fmla="*/ 227 w 624"/>
                <a:gd name="T15" fmla="*/ 510 h 851"/>
                <a:gd name="T16" fmla="*/ 227 w 624"/>
                <a:gd name="T17" fmla="*/ 567 h 851"/>
                <a:gd name="T18" fmla="*/ 113 w 624"/>
                <a:gd name="T19" fmla="*/ 567 h 851"/>
                <a:gd name="T20" fmla="*/ 113 w 624"/>
                <a:gd name="T21" fmla="*/ 397 h 851"/>
                <a:gd name="T22" fmla="*/ 0 w 624"/>
                <a:gd name="T23" fmla="*/ 397 h 851"/>
                <a:gd name="T24" fmla="*/ 0 w 624"/>
                <a:gd name="T25" fmla="*/ 113 h 851"/>
                <a:gd name="T26" fmla="*/ 113 w 624"/>
                <a:gd name="T27" fmla="*/ 113 h 851"/>
                <a:gd name="T28" fmla="*/ 113 w 624"/>
                <a:gd name="T29" fmla="*/ 0 h 851"/>
                <a:gd name="T30" fmla="*/ 283 w 624"/>
                <a:gd name="T31" fmla="*/ 0 h 851"/>
                <a:gd name="T32" fmla="*/ 283 w 624"/>
                <a:gd name="T33" fmla="*/ 113 h 851"/>
                <a:gd name="T34" fmla="*/ 510 w 624"/>
                <a:gd name="T35" fmla="*/ 113 h 851"/>
                <a:gd name="T36" fmla="*/ 510 w 624"/>
                <a:gd name="T37" fmla="*/ 170 h 851"/>
                <a:gd name="T38" fmla="*/ 453 w 624"/>
                <a:gd name="T39" fmla="*/ 170 h 851"/>
                <a:gd name="T40" fmla="*/ 453 w 624"/>
                <a:gd name="T41" fmla="*/ 284 h 851"/>
                <a:gd name="T42" fmla="*/ 510 w 624"/>
                <a:gd name="T43" fmla="*/ 284 h 851"/>
                <a:gd name="T44" fmla="*/ 510 w 624"/>
                <a:gd name="T45" fmla="*/ 340 h 851"/>
                <a:gd name="T46" fmla="*/ 567 w 624"/>
                <a:gd name="T47" fmla="*/ 340 h 851"/>
                <a:gd name="T48" fmla="*/ 567 w 624"/>
                <a:gd name="T49" fmla="*/ 454 h 851"/>
                <a:gd name="T50" fmla="*/ 624 w 624"/>
                <a:gd name="T51" fmla="*/ 454 h 851"/>
                <a:gd name="T52" fmla="*/ 624 w 624"/>
                <a:gd name="T53" fmla="*/ 567 h 851"/>
                <a:gd name="T54" fmla="*/ 567 w 624"/>
                <a:gd name="T55" fmla="*/ 567 h 851"/>
                <a:gd name="T56" fmla="*/ 567 w 624"/>
                <a:gd name="T57" fmla="*/ 794 h 851"/>
                <a:gd name="T58" fmla="*/ 510 w 624"/>
                <a:gd name="T59" fmla="*/ 794 h 851"/>
                <a:gd name="T60" fmla="*/ 510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510" y="851"/>
                  </a:moveTo>
                  <a:lnTo>
                    <a:pt x="397" y="851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25EBC031-C747-4761-8C23-73C3CBED7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2344"/>
              <a:ext cx="1247" cy="1360"/>
            </a:xfrm>
            <a:custGeom>
              <a:avLst/>
              <a:gdLst>
                <a:gd name="T0" fmla="*/ 283 w 1247"/>
                <a:gd name="T1" fmla="*/ 113 h 1360"/>
                <a:gd name="T2" fmla="*/ 227 w 1247"/>
                <a:gd name="T3" fmla="*/ 170 h 1360"/>
                <a:gd name="T4" fmla="*/ 170 w 1247"/>
                <a:gd name="T5" fmla="*/ 283 h 1360"/>
                <a:gd name="T6" fmla="*/ 113 w 1247"/>
                <a:gd name="T7" fmla="*/ 340 h 1360"/>
                <a:gd name="T8" fmla="*/ 56 w 1247"/>
                <a:gd name="T9" fmla="*/ 453 h 1360"/>
                <a:gd name="T10" fmla="*/ 113 w 1247"/>
                <a:gd name="T11" fmla="*/ 567 h 1360"/>
                <a:gd name="T12" fmla="*/ 170 w 1247"/>
                <a:gd name="T13" fmla="*/ 623 h 1360"/>
                <a:gd name="T14" fmla="*/ 227 w 1247"/>
                <a:gd name="T15" fmla="*/ 737 h 1360"/>
                <a:gd name="T16" fmla="*/ 170 w 1247"/>
                <a:gd name="T17" fmla="*/ 850 h 1360"/>
                <a:gd name="T18" fmla="*/ 113 w 1247"/>
                <a:gd name="T19" fmla="*/ 1077 h 1360"/>
                <a:gd name="T20" fmla="*/ 0 w 1247"/>
                <a:gd name="T21" fmla="*/ 1247 h 1360"/>
                <a:gd name="T22" fmla="*/ 113 w 1247"/>
                <a:gd name="T23" fmla="*/ 1360 h 1360"/>
                <a:gd name="T24" fmla="*/ 397 w 1247"/>
                <a:gd name="T25" fmla="*/ 1304 h 1360"/>
                <a:gd name="T26" fmla="*/ 737 w 1247"/>
                <a:gd name="T27" fmla="*/ 1134 h 1360"/>
                <a:gd name="T28" fmla="*/ 850 w 1247"/>
                <a:gd name="T29" fmla="*/ 1190 h 1360"/>
                <a:gd name="T30" fmla="*/ 794 w 1247"/>
                <a:gd name="T31" fmla="*/ 1077 h 1360"/>
                <a:gd name="T32" fmla="*/ 737 w 1247"/>
                <a:gd name="T33" fmla="*/ 850 h 1360"/>
                <a:gd name="T34" fmla="*/ 850 w 1247"/>
                <a:gd name="T35" fmla="*/ 680 h 1360"/>
                <a:gd name="T36" fmla="*/ 907 w 1247"/>
                <a:gd name="T37" fmla="*/ 623 h 1360"/>
                <a:gd name="T38" fmla="*/ 964 w 1247"/>
                <a:gd name="T39" fmla="*/ 567 h 1360"/>
                <a:gd name="T40" fmla="*/ 1020 w 1247"/>
                <a:gd name="T41" fmla="*/ 453 h 1360"/>
                <a:gd name="T42" fmla="*/ 1077 w 1247"/>
                <a:gd name="T43" fmla="*/ 340 h 1360"/>
                <a:gd name="T44" fmla="*/ 1134 w 1247"/>
                <a:gd name="T45" fmla="*/ 283 h 1360"/>
                <a:gd name="T46" fmla="*/ 1190 w 1247"/>
                <a:gd name="T47" fmla="*/ 226 h 1360"/>
                <a:gd name="T48" fmla="*/ 1247 w 1247"/>
                <a:gd name="T49" fmla="*/ 170 h 1360"/>
                <a:gd name="T50" fmla="*/ 1190 w 1247"/>
                <a:gd name="T51" fmla="*/ 113 h 1360"/>
                <a:gd name="T52" fmla="*/ 1134 w 1247"/>
                <a:gd name="T53" fmla="*/ 0 h 1360"/>
                <a:gd name="T54" fmla="*/ 1077 w 1247"/>
                <a:gd name="T55" fmla="*/ 56 h 1360"/>
                <a:gd name="T56" fmla="*/ 907 w 1247"/>
                <a:gd name="T57" fmla="*/ 113 h 1360"/>
                <a:gd name="T58" fmla="*/ 737 w 1247"/>
                <a:gd name="T59" fmla="*/ 170 h 1360"/>
                <a:gd name="T60" fmla="*/ 510 w 1247"/>
                <a:gd name="T61" fmla="*/ 226 h 1360"/>
                <a:gd name="T62" fmla="*/ 397 w 1247"/>
                <a:gd name="T63" fmla="*/ 17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7" h="1360">
                  <a:moveTo>
                    <a:pt x="397" y="113"/>
                  </a:move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247"/>
                  </a:lnTo>
                  <a:lnTo>
                    <a:pt x="0" y="1247"/>
                  </a:lnTo>
                  <a:lnTo>
                    <a:pt x="0" y="1360"/>
                  </a:lnTo>
                  <a:lnTo>
                    <a:pt x="113" y="1360"/>
                  </a:lnTo>
                  <a:lnTo>
                    <a:pt x="113" y="1304"/>
                  </a:lnTo>
                  <a:lnTo>
                    <a:pt x="397" y="1304"/>
                  </a:lnTo>
                  <a:lnTo>
                    <a:pt x="397" y="1134"/>
                  </a:lnTo>
                  <a:lnTo>
                    <a:pt x="737" y="1134"/>
                  </a:lnTo>
                  <a:lnTo>
                    <a:pt x="737" y="1190"/>
                  </a:lnTo>
                  <a:lnTo>
                    <a:pt x="850" y="1190"/>
                  </a:lnTo>
                  <a:lnTo>
                    <a:pt x="850" y="1077"/>
                  </a:lnTo>
                  <a:lnTo>
                    <a:pt x="794" y="1077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680"/>
                  </a:lnTo>
                  <a:lnTo>
                    <a:pt x="850" y="680"/>
                  </a:lnTo>
                  <a:lnTo>
                    <a:pt x="850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190" y="226"/>
                  </a:lnTo>
                  <a:lnTo>
                    <a:pt x="1190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0" y="113"/>
                  </a:lnTo>
                  <a:lnTo>
                    <a:pt x="1190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FFD39F5A-A565-4A40-BBE6-6380CCCBE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813"/>
              <a:ext cx="907" cy="1701"/>
            </a:xfrm>
            <a:custGeom>
              <a:avLst/>
              <a:gdLst>
                <a:gd name="T0" fmla="*/ 0 w 907"/>
                <a:gd name="T1" fmla="*/ 1701 h 1701"/>
                <a:gd name="T2" fmla="*/ 170 w 907"/>
                <a:gd name="T3" fmla="*/ 1587 h 1701"/>
                <a:gd name="T4" fmla="*/ 227 w 907"/>
                <a:gd name="T5" fmla="*/ 1304 h 1701"/>
                <a:gd name="T6" fmla="*/ 283 w 907"/>
                <a:gd name="T7" fmla="*/ 1247 h 1701"/>
                <a:gd name="T8" fmla="*/ 113 w 907"/>
                <a:gd name="T9" fmla="*/ 1077 h 1701"/>
                <a:gd name="T10" fmla="*/ 56 w 907"/>
                <a:gd name="T11" fmla="*/ 1190 h 1701"/>
                <a:gd name="T12" fmla="*/ 113 w 907"/>
                <a:gd name="T13" fmla="*/ 793 h 1701"/>
                <a:gd name="T14" fmla="*/ 170 w 907"/>
                <a:gd name="T15" fmla="*/ 680 h 1701"/>
                <a:gd name="T16" fmla="*/ 227 w 907"/>
                <a:gd name="T17" fmla="*/ 567 h 1701"/>
                <a:gd name="T18" fmla="*/ 283 w 907"/>
                <a:gd name="T19" fmla="*/ 510 h 1701"/>
                <a:gd name="T20" fmla="*/ 340 w 907"/>
                <a:gd name="T21" fmla="*/ 397 h 1701"/>
                <a:gd name="T22" fmla="*/ 397 w 907"/>
                <a:gd name="T23" fmla="*/ 340 h 1701"/>
                <a:gd name="T24" fmla="*/ 453 w 907"/>
                <a:gd name="T25" fmla="*/ 283 h 1701"/>
                <a:gd name="T26" fmla="*/ 567 w 907"/>
                <a:gd name="T27" fmla="*/ 226 h 1701"/>
                <a:gd name="T28" fmla="*/ 623 w 907"/>
                <a:gd name="T29" fmla="*/ 113 h 1701"/>
                <a:gd name="T30" fmla="*/ 794 w 907"/>
                <a:gd name="T31" fmla="*/ 0 h 1701"/>
                <a:gd name="T32" fmla="*/ 737 w 907"/>
                <a:gd name="T33" fmla="*/ 226 h 1701"/>
                <a:gd name="T34" fmla="*/ 680 w 907"/>
                <a:gd name="T35" fmla="*/ 397 h 1701"/>
                <a:gd name="T36" fmla="*/ 623 w 907"/>
                <a:gd name="T37" fmla="*/ 510 h 1701"/>
                <a:gd name="T38" fmla="*/ 567 w 907"/>
                <a:gd name="T39" fmla="*/ 680 h 1701"/>
                <a:gd name="T40" fmla="*/ 794 w 907"/>
                <a:gd name="T41" fmla="*/ 850 h 1701"/>
                <a:gd name="T42" fmla="*/ 907 w 907"/>
                <a:gd name="T43" fmla="*/ 793 h 1701"/>
                <a:gd name="T44" fmla="*/ 850 w 907"/>
                <a:gd name="T45" fmla="*/ 1020 h 1701"/>
                <a:gd name="T46" fmla="*/ 794 w 907"/>
                <a:gd name="T47" fmla="*/ 1134 h 1701"/>
                <a:gd name="T48" fmla="*/ 737 w 907"/>
                <a:gd name="T49" fmla="*/ 1247 h 1701"/>
                <a:gd name="T50" fmla="*/ 680 w 907"/>
                <a:gd name="T51" fmla="*/ 1360 h 1701"/>
                <a:gd name="T52" fmla="*/ 623 w 907"/>
                <a:gd name="T53" fmla="*/ 1417 h 1701"/>
                <a:gd name="T54" fmla="*/ 567 w 907"/>
                <a:gd name="T55" fmla="*/ 1474 h 1701"/>
                <a:gd name="T56" fmla="*/ 510 w 907"/>
                <a:gd name="T57" fmla="*/ 1531 h 1701"/>
                <a:gd name="T58" fmla="*/ 453 w 907"/>
                <a:gd name="T59" fmla="*/ 1587 h 1701"/>
                <a:gd name="T60" fmla="*/ 227 w 907"/>
                <a:gd name="T61" fmla="*/ 1644 h 1701"/>
                <a:gd name="T62" fmla="*/ 170 w 907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1701">
                  <a:moveTo>
                    <a:pt x="170" y="1701"/>
                  </a:moveTo>
                  <a:lnTo>
                    <a:pt x="0" y="1701"/>
                  </a:lnTo>
                  <a:lnTo>
                    <a:pt x="0" y="1587"/>
                  </a:lnTo>
                  <a:lnTo>
                    <a:pt x="170" y="1587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113" y="1077"/>
                  </a:lnTo>
                  <a:lnTo>
                    <a:pt x="113" y="1190"/>
                  </a:lnTo>
                  <a:lnTo>
                    <a:pt x="56" y="1190"/>
                  </a:lnTo>
                  <a:lnTo>
                    <a:pt x="56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680"/>
                  </a:lnTo>
                  <a:lnTo>
                    <a:pt x="567" y="680"/>
                  </a:lnTo>
                  <a:lnTo>
                    <a:pt x="567" y="850"/>
                  </a:lnTo>
                  <a:lnTo>
                    <a:pt x="794" y="850"/>
                  </a:lnTo>
                  <a:lnTo>
                    <a:pt x="794" y="793"/>
                  </a:lnTo>
                  <a:lnTo>
                    <a:pt x="907" y="793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360"/>
                  </a:lnTo>
                  <a:lnTo>
                    <a:pt x="680" y="1360"/>
                  </a:lnTo>
                  <a:lnTo>
                    <a:pt x="680" y="1417"/>
                  </a:lnTo>
                  <a:lnTo>
                    <a:pt x="623" y="1417"/>
                  </a:lnTo>
                  <a:lnTo>
                    <a:pt x="623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587"/>
                  </a:lnTo>
                  <a:lnTo>
                    <a:pt x="453" y="1587"/>
                  </a:lnTo>
                  <a:lnTo>
                    <a:pt x="453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7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80516451-0A07-4EAE-B857-A946FA19D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02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7 h 170"/>
                <a:gd name="T4" fmla="*/ 0 w 114"/>
                <a:gd name="T5" fmla="*/ 57 h 170"/>
                <a:gd name="T6" fmla="*/ 0 w 114"/>
                <a:gd name="T7" fmla="*/ 170 h 170"/>
                <a:gd name="T8" fmla="*/ 57 w 114"/>
                <a:gd name="T9" fmla="*/ 170 h 170"/>
                <a:gd name="T10" fmla="*/ 57 w 114"/>
                <a:gd name="T11" fmla="*/ 114 h 170"/>
                <a:gd name="T12" fmla="*/ 114 w 114"/>
                <a:gd name="T13" fmla="*/ 114 h 170"/>
                <a:gd name="T14" fmla="*/ 114 w 114"/>
                <a:gd name="T15" fmla="*/ 0 h 170"/>
                <a:gd name="T16" fmla="*/ 57 w 114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308E2C20-F278-4878-9354-516C138B4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720"/>
              <a:ext cx="1077" cy="850"/>
            </a:xfrm>
            <a:custGeom>
              <a:avLst/>
              <a:gdLst>
                <a:gd name="T0" fmla="*/ 1077 w 1077"/>
                <a:gd name="T1" fmla="*/ 624 h 850"/>
                <a:gd name="T2" fmla="*/ 1077 w 1077"/>
                <a:gd name="T3" fmla="*/ 737 h 850"/>
                <a:gd name="T4" fmla="*/ 907 w 1077"/>
                <a:gd name="T5" fmla="*/ 737 h 850"/>
                <a:gd name="T6" fmla="*/ 907 w 1077"/>
                <a:gd name="T7" fmla="*/ 794 h 850"/>
                <a:gd name="T8" fmla="*/ 737 w 1077"/>
                <a:gd name="T9" fmla="*/ 794 h 850"/>
                <a:gd name="T10" fmla="*/ 737 w 1077"/>
                <a:gd name="T11" fmla="*/ 850 h 850"/>
                <a:gd name="T12" fmla="*/ 510 w 1077"/>
                <a:gd name="T13" fmla="*/ 850 h 850"/>
                <a:gd name="T14" fmla="*/ 510 w 1077"/>
                <a:gd name="T15" fmla="*/ 794 h 850"/>
                <a:gd name="T16" fmla="*/ 397 w 1077"/>
                <a:gd name="T17" fmla="*/ 794 h 850"/>
                <a:gd name="T18" fmla="*/ 397 w 1077"/>
                <a:gd name="T19" fmla="*/ 737 h 850"/>
                <a:gd name="T20" fmla="*/ 283 w 1077"/>
                <a:gd name="T21" fmla="*/ 737 h 850"/>
                <a:gd name="T22" fmla="*/ 283 w 1077"/>
                <a:gd name="T23" fmla="*/ 680 h 850"/>
                <a:gd name="T24" fmla="*/ 227 w 1077"/>
                <a:gd name="T25" fmla="*/ 680 h 850"/>
                <a:gd name="T26" fmla="*/ 227 w 1077"/>
                <a:gd name="T27" fmla="*/ 624 h 850"/>
                <a:gd name="T28" fmla="*/ 56 w 1077"/>
                <a:gd name="T29" fmla="*/ 624 h 850"/>
                <a:gd name="T30" fmla="*/ 56 w 1077"/>
                <a:gd name="T31" fmla="*/ 510 h 850"/>
                <a:gd name="T32" fmla="*/ 0 w 1077"/>
                <a:gd name="T33" fmla="*/ 510 h 850"/>
                <a:gd name="T34" fmla="*/ 0 w 1077"/>
                <a:gd name="T35" fmla="*/ 340 h 850"/>
                <a:gd name="T36" fmla="*/ 113 w 1077"/>
                <a:gd name="T37" fmla="*/ 340 h 850"/>
                <a:gd name="T38" fmla="*/ 113 w 1077"/>
                <a:gd name="T39" fmla="*/ 283 h 850"/>
                <a:gd name="T40" fmla="*/ 170 w 1077"/>
                <a:gd name="T41" fmla="*/ 283 h 850"/>
                <a:gd name="T42" fmla="*/ 170 w 1077"/>
                <a:gd name="T43" fmla="*/ 227 h 850"/>
                <a:gd name="T44" fmla="*/ 56 w 1077"/>
                <a:gd name="T45" fmla="*/ 227 h 850"/>
                <a:gd name="T46" fmla="*/ 56 w 1077"/>
                <a:gd name="T47" fmla="*/ 170 h 850"/>
                <a:gd name="T48" fmla="*/ 113 w 1077"/>
                <a:gd name="T49" fmla="*/ 170 h 850"/>
                <a:gd name="T50" fmla="*/ 113 w 1077"/>
                <a:gd name="T51" fmla="*/ 0 h 850"/>
                <a:gd name="T52" fmla="*/ 170 w 1077"/>
                <a:gd name="T53" fmla="*/ 0 h 850"/>
                <a:gd name="T54" fmla="*/ 170 w 1077"/>
                <a:gd name="T55" fmla="*/ 57 h 850"/>
                <a:gd name="T56" fmla="*/ 227 w 1077"/>
                <a:gd name="T57" fmla="*/ 57 h 850"/>
                <a:gd name="T58" fmla="*/ 227 w 1077"/>
                <a:gd name="T59" fmla="*/ 113 h 850"/>
                <a:gd name="T60" fmla="*/ 283 w 1077"/>
                <a:gd name="T61" fmla="*/ 113 h 850"/>
                <a:gd name="T62" fmla="*/ 283 w 1077"/>
                <a:gd name="T63" fmla="*/ 57 h 850"/>
                <a:gd name="T64" fmla="*/ 397 w 1077"/>
                <a:gd name="T65" fmla="*/ 57 h 850"/>
                <a:gd name="T66" fmla="*/ 397 w 1077"/>
                <a:gd name="T67" fmla="*/ 113 h 850"/>
                <a:gd name="T68" fmla="*/ 510 w 1077"/>
                <a:gd name="T69" fmla="*/ 113 h 850"/>
                <a:gd name="T70" fmla="*/ 510 w 1077"/>
                <a:gd name="T71" fmla="*/ 170 h 850"/>
                <a:gd name="T72" fmla="*/ 623 w 1077"/>
                <a:gd name="T73" fmla="*/ 170 h 850"/>
                <a:gd name="T74" fmla="*/ 623 w 1077"/>
                <a:gd name="T75" fmla="*/ 567 h 850"/>
                <a:gd name="T76" fmla="*/ 794 w 1077"/>
                <a:gd name="T77" fmla="*/ 567 h 850"/>
                <a:gd name="T78" fmla="*/ 794 w 1077"/>
                <a:gd name="T79" fmla="*/ 624 h 850"/>
                <a:gd name="T80" fmla="*/ 850 w 1077"/>
                <a:gd name="T81" fmla="*/ 624 h 850"/>
                <a:gd name="T82" fmla="*/ 850 w 1077"/>
                <a:gd name="T83" fmla="*/ 567 h 850"/>
                <a:gd name="T84" fmla="*/ 907 w 1077"/>
                <a:gd name="T85" fmla="*/ 567 h 850"/>
                <a:gd name="T86" fmla="*/ 907 w 1077"/>
                <a:gd name="T87" fmla="*/ 510 h 850"/>
                <a:gd name="T88" fmla="*/ 964 w 1077"/>
                <a:gd name="T89" fmla="*/ 510 h 850"/>
                <a:gd name="T90" fmla="*/ 964 w 1077"/>
                <a:gd name="T91" fmla="*/ 567 h 850"/>
                <a:gd name="T92" fmla="*/ 1020 w 1077"/>
                <a:gd name="T93" fmla="*/ 567 h 850"/>
                <a:gd name="T94" fmla="*/ 1020 w 1077"/>
                <a:gd name="T95" fmla="*/ 624 h 850"/>
                <a:gd name="T96" fmla="*/ 1077 w 1077"/>
                <a:gd name="T9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850">
                  <a:moveTo>
                    <a:pt x="1077" y="624"/>
                  </a:moveTo>
                  <a:lnTo>
                    <a:pt x="1077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510" y="85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624"/>
                  </a:lnTo>
                  <a:lnTo>
                    <a:pt x="107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8BA7C66D-3798-4F93-AF16-3DCA87ADE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794" cy="908"/>
            </a:xfrm>
            <a:custGeom>
              <a:avLst/>
              <a:gdLst>
                <a:gd name="T0" fmla="*/ 794 w 794"/>
                <a:gd name="T1" fmla="*/ 737 h 908"/>
                <a:gd name="T2" fmla="*/ 794 w 794"/>
                <a:gd name="T3" fmla="*/ 794 h 908"/>
                <a:gd name="T4" fmla="*/ 737 w 794"/>
                <a:gd name="T5" fmla="*/ 794 h 908"/>
                <a:gd name="T6" fmla="*/ 737 w 794"/>
                <a:gd name="T7" fmla="*/ 851 h 908"/>
                <a:gd name="T8" fmla="*/ 680 w 794"/>
                <a:gd name="T9" fmla="*/ 851 h 908"/>
                <a:gd name="T10" fmla="*/ 680 w 794"/>
                <a:gd name="T11" fmla="*/ 908 h 908"/>
                <a:gd name="T12" fmla="*/ 624 w 794"/>
                <a:gd name="T13" fmla="*/ 908 h 908"/>
                <a:gd name="T14" fmla="*/ 624 w 794"/>
                <a:gd name="T15" fmla="*/ 851 h 908"/>
                <a:gd name="T16" fmla="*/ 453 w 794"/>
                <a:gd name="T17" fmla="*/ 851 h 908"/>
                <a:gd name="T18" fmla="*/ 453 w 794"/>
                <a:gd name="T19" fmla="*/ 454 h 908"/>
                <a:gd name="T20" fmla="*/ 340 w 794"/>
                <a:gd name="T21" fmla="*/ 454 h 908"/>
                <a:gd name="T22" fmla="*/ 340 w 794"/>
                <a:gd name="T23" fmla="*/ 397 h 908"/>
                <a:gd name="T24" fmla="*/ 227 w 794"/>
                <a:gd name="T25" fmla="*/ 397 h 908"/>
                <a:gd name="T26" fmla="*/ 227 w 794"/>
                <a:gd name="T27" fmla="*/ 341 h 908"/>
                <a:gd name="T28" fmla="*/ 113 w 794"/>
                <a:gd name="T29" fmla="*/ 341 h 908"/>
                <a:gd name="T30" fmla="*/ 113 w 794"/>
                <a:gd name="T31" fmla="*/ 397 h 908"/>
                <a:gd name="T32" fmla="*/ 57 w 794"/>
                <a:gd name="T33" fmla="*/ 397 h 908"/>
                <a:gd name="T34" fmla="*/ 57 w 794"/>
                <a:gd name="T35" fmla="*/ 341 h 908"/>
                <a:gd name="T36" fmla="*/ 0 w 794"/>
                <a:gd name="T37" fmla="*/ 341 h 908"/>
                <a:gd name="T38" fmla="*/ 0 w 794"/>
                <a:gd name="T39" fmla="*/ 227 h 908"/>
                <a:gd name="T40" fmla="*/ 57 w 794"/>
                <a:gd name="T41" fmla="*/ 227 h 908"/>
                <a:gd name="T42" fmla="*/ 57 w 794"/>
                <a:gd name="T43" fmla="*/ 170 h 908"/>
                <a:gd name="T44" fmla="*/ 113 w 794"/>
                <a:gd name="T45" fmla="*/ 170 h 908"/>
                <a:gd name="T46" fmla="*/ 113 w 794"/>
                <a:gd name="T47" fmla="*/ 114 h 908"/>
                <a:gd name="T48" fmla="*/ 170 w 794"/>
                <a:gd name="T49" fmla="*/ 114 h 908"/>
                <a:gd name="T50" fmla="*/ 170 w 794"/>
                <a:gd name="T51" fmla="*/ 0 h 908"/>
                <a:gd name="T52" fmla="*/ 227 w 794"/>
                <a:gd name="T53" fmla="*/ 0 h 908"/>
                <a:gd name="T54" fmla="*/ 227 w 794"/>
                <a:gd name="T55" fmla="*/ 114 h 908"/>
                <a:gd name="T56" fmla="*/ 283 w 794"/>
                <a:gd name="T57" fmla="*/ 114 h 908"/>
                <a:gd name="T58" fmla="*/ 283 w 794"/>
                <a:gd name="T59" fmla="*/ 170 h 908"/>
                <a:gd name="T60" fmla="*/ 510 w 794"/>
                <a:gd name="T61" fmla="*/ 170 h 908"/>
                <a:gd name="T62" fmla="*/ 510 w 794"/>
                <a:gd name="T63" fmla="*/ 284 h 908"/>
                <a:gd name="T64" fmla="*/ 567 w 794"/>
                <a:gd name="T65" fmla="*/ 284 h 908"/>
                <a:gd name="T66" fmla="*/ 567 w 794"/>
                <a:gd name="T67" fmla="*/ 454 h 908"/>
                <a:gd name="T68" fmla="*/ 624 w 794"/>
                <a:gd name="T69" fmla="*/ 454 h 908"/>
                <a:gd name="T70" fmla="*/ 624 w 794"/>
                <a:gd name="T71" fmla="*/ 681 h 908"/>
                <a:gd name="T72" fmla="*/ 737 w 794"/>
                <a:gd name="T73" fmla="*/ 681 h 908"/>
                <a:gd name="T74" fmla="*/ 737 w 794"/>
                <a:gd name="T75" fmla="*/ 737 h 908"/>
                <a:gd name="T76" fmla="*/ 794 w 794"/>
                <a:gd name="T77" fmla="*/ 73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908">
                  <a:moveTo>
                    <a:pt x="794" y="737"/>
                  </a:moveTo>
                  <a:lnTo>
                    <a:pt x="794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453" y="85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4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117F292C-4967-4EDE-BCFF-7A831224B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23"/>
              <a:ext cx="511" cy="850"/>
            </a:xfrm>
            <a:custGeom>
              <a:avLst/>
              <a:gdLst>
                <a:gd name="T0" fmla="*/ 341 w 511"/>
                <a:gd name="T1" fmla="*/ 850 h 850"/>
                <a:gd name="T2" fmla="*/ 341 w 511"/>
                <a:gd name="T3" fmla="*/ 794 h 850"/>
                <a:gd name="T4" fmla="*/ 397 w 511"/>
                <a:gd name="T5" fmla="*/ 794 h 850"/>
                <a:gd name="T6" fmla="*/ 397 w 511"/>
                <a:gd name="T7" fmla="*/ 680 h 850"/>
                <a:gd name="T8" fmla="*/ 341 w 511"/>
                <a:gd name="T9" fmla="*/ 680 h 850"/>
                <a:gd name="T10" fmla="*/ 341 w 511"/>
                <a:gd name="T11" fmla="*/ 624 h 850"/>
                <a:gd name="T12" fmla="*/ 397 w 511"/>
                <a:gd name="T13" fmla="*/ 624 h 850"/>
                <a:gd name="T14" fmla="*/ 397 w 511"/>
                <a:gd name="T15" fmla="*/ 454 h 850"/>
                <a:gd name="T16" fmla="*/ 454 w 511"/>
                <a:gd name="T17" fmla="*/ 454 h 850"/>
                <a:gd name="T18" fmla="*/ 454 w 511"/>
                <a:gd name="T19" fmla="*/ 397 h 850"/>
                <a:gd name="T20" fmla="*/ 511 w 511"/>
                <a:gd name="T21" fmla="*/ 397 h 850"/>
                <a:gd name="T22" fmla="*/ 511 w 511"/>
                <a:gd name="T23" fmla="*/ 340 h 850"/>
                <a:gd name="T24" fmla="*/ 454 w 511"/>
                <a:gd name="T25" fmla="*/ 340 h 850"/>
                <a:gd name="T26" fmla="*/ 454 w 511"/>
                <a:gd name="T27" fmla="*/ 227 h 850"/>
                <a:gd name="T28" fmla="*/ 511 w 511"/>
                <a:gd name="T29" fmla="*/ 227 h 850"/>
                <a:gd name="T30" fmla="*/ 511 w 511"/>
                <a:gd name="T31" fmla="*/ 57 h 850"/>
                <a:gd name="T32" fmla="*/ 284 w 511"/>
                <a:gd name="T33" fmla="*/ 57 h 850"/>
                <a:gd name="T34" fmla="*/ 284 w 511"/>
                <a:gd name="T35" fmla="*/ 0 h 850"/>
                <a:gd name="T36" fmla="*/ 171 w 511"/>
                <a:gd name="T37" fmla="*/ 0 h 850"/>
                <a:gd name="T38" fmla="*/ 171 w 511"/>
                <a:gd name="T39" fmla="*/ 57 h 850"/>
                <a:gd name="T40" fmla="*/ 57 w 511"/>
                <a:gd name="T41" fmla="*/ 57 h 850"/>
                <a:gd name="T42" fmla="*/ 57 w 511"/>
                <a:gd name="T43" fmla="*/ 113 h 850"/>
                <a:gd name="T44" fmla="*/ 0 w 511"/>
                <a:gd name="T45" fmla="*/ 113 h 850"/>
                <a:gd name="T46" fmla="*/ 0 w 511"/>
                <a:gd name="T47" fmla="*/ 283 h 850"/>
                <a:gd name="T48" fmla="*/ 57 w 511"/>
                <a:gd name="T49" fmla="*/ 283 h 850"/>
                <a:gd name="T50" fmla="*/ 57 w 511"/>
                <a:gd name="T51" fmla="*/ 397 h 850"/>
                <a:gd name="T52" fmla="*/ 114 w 511"/>
                <a:gd name="T53" fmla="*/ 397 h 850"/>
                <a:gd name="T54" fmla="*/ 114 w 511"/>
                <a:gd name="T55" fmla="*/ 567 h 850"/>
                <a:gd name="T56" fmla="*/ 171 w 511"/>
                <a:gd name="T57" fmla="*/ 567 h 850"/>
                <a:gd name="T58" fmla="*/ 171 w 511"/>
                <a:gd name="T59" fmla="*/ 794 h 850"/>
                <a:gd name="T60" fmla="*/ 284 w 511"/>
                <a:gd name="T61" fmla="*/ 794 h 850"/>
                <a:gd name="T62" fmla="*/ 284 w 511"/>
                <a:gd name="T63" fmla="*/ 850 h 850"/>
                <a:gd name="T64" fmla="*/ 341 w 511"/>
                <a:gd name="T6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1" h="850">
                  <a:moveTo>
                    <a:pt x="341" y="850"/>
                  </a:moveTo>
                  <a:lnTo>
                    <a:pt x="341" y="794"/>
                  </a:lnTo>
                  <a:lnTo>
                    <a:pt x="397" y="794"/>
                  </a:lnTo>
                  <a:lnTo>
                    <a:pt x="397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171" y="567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1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FDF27C90-2EC7-4AEE-B4F4-49F2437B2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32"/>
              <a:ext cx="1247" cy="1474"/>
            </a:xfrm>
            <a:custGeom>
              <a:avLst/>
              <a:gdLst>
                <a:gd name="T0" fmla="*/ 0 w 1247"/>
                <a:gd name="T1" fmla="*/ 1418 h 1474"/>
                <a:gd name="T2" fmla="*/ 0 w 1247"/>
                <a:gd name="T3" fmla="*/ 1191 h 1474"/>
                <a:gd name="T4" fmla="*/ 56 w 1247"/>
                <a:gd name="T5" fmla="*/ 1191 h 1474"/>
                <a:gd name="T6" fmla="*/ 56 w 1247"/>
                <a:gd name="T7" fmla="*/ 794 h 1474"/>
                <a:gd name="T8" fmla="*/ 113 w 1247"/>
                <a:gd name="T9" fmla="*/ 794 h 1474"/>
                <a:gd name="T10" fmla="*/ 113 w 1247"/>
                <a:gd name="T11" fmla="*/ 454 h 1474"/>
                <a:gd name="T12" fmla="*/ 170 w 1247"/>
                <a:gd name="T13" fmla="*/ 454 h 1474"/>
                <a:gd name="T14" fmla="*/ 170 w 1247"/>
                <a:gd name="T15" fmla="*/ 284 h 1474"/>
                <a:gd name="T16" fmla="*/ 226 w 1247"/>
                <a:gd name="T17" fmla="*/ 284 h 1474"/>
                <a:gd name="T18" fmla="*/ 226 w 1247"/>
                <a:gd name="T19" fmla="*/ 170 h 1474"/>
                <a:gd name="T20" fmla="*/ 283 w 1247"/>
                <a:gd name="T21" fmla="*/ 170 h 1474"/>
                <a:gd name="T22" fmla="*/ 283 w 1247"/>
                <a:gd name="T23" fmla="*/ 57 h 1474"/>
                <a:gd name="T24" fmla="*/ 340 w 1247"/>
                <a:gd name="T25" fmla="*/ 57 h 1474"/>
                <a:gd name="T26" fmla="*/ 340 w 1247"/>
                <a:gd name="T27" fmla="*/ 0 h 1474"/>
                <a:gd name="T28" fmla="*/ 453 w 1247"/>
                <a:gd name="T29" fmla="*/ 0 h 1474"/>
                <a:gd name="T30" fmla="*/ 453 w 1247"/>
                <a:gd name="T31" fmla="*/ 57 h 1474"/>
                <a:gd name="T32" fmla="*/ 567 w 1247"/>
                <a:gd name="T33" fmla="*/ 57 h 1474"/>
                <a:gd name="T34" fmla="*/ 567 w 1247"/>
                <a:gd name="T35" fmla="*/ 114 h 1474"/>
                <a:gd name="T36" fmla="*/ 793 w 1247"/>
                <a:gd name="T37" fmla="*/ 114 h 1474"/>
                <a:gd name="T38" fmla="*/ 793 w 1247"/>
                <a:gd name="T39" fmla="*/ 397 h 1474"/>
                <a:gd name="T40" fmla="*/ 737 w 1247"/>
                <a:gd name="T41" fmla="*/ 397 h 1474"/>
                <a:gd name="T42" fmla="*/ 737 w 1247"/>
                <a:gd name="T43" fmla="*/ 511 h 1474"/>
                <a:gd name="T44" fmla="*/ 793 w 1247"/>
                <a:gd name="T45" fmla="*/ 511 h 1474"/>
                <a:gd name="T46" fmla="*/ 793 w 1247"/>
                <a:gd name="T47" fmla="*/ 567 h 1474"/>
                <a:gd name="T48" fmla="*/ 850 w 1247"/>
                <a:gd name="T49" fmla="*/ 567 h 1474"/>
                <a:gd name="T50" fmla="*/ 850 w 1247"/>
                <a:gd name="T51" fmla="*/ 624 h 1474"/>
                <a:gd name="T52" fmla="*/ 1134 w 1247"/>
                <a:gd name="T53" fmla="*/ 624 h 1474"/>
                <a:gd name="T54" fmla="*/ 1134 w 1247"/>
                <a:gd name="T55" fmla="*/ 681 h 1474"/>
                <a:gd name="T56" fmla="*/ 1190 w 1247"/>
                <a:gd name="T57" fmla="*/ 681 h 1474"/>
                <a:gd name="T58" fmla="*/ 1190 w 1247"/>
                <a:gd name="T59" fmla="*/ 794 h 1474"/>
                <a:gd name="T60" fmla="*/ 1247 w 1247"/>
                <a:gd name="T61" fmla="*/ 794 h 1474"/>
                <a:gd name="T62" fmla="*/ 1247 w 1247"/>
                <a:gd name="T63" fmla="*/ 907 h 1474"/>
                <a:gd name="T64" fmla="*/ 1190 w 1247"/>
                <a:gd name="T65" fmla="*/ 907 h 1474"/>
                <a:gd name="T66" fmla="*/ 1190 w 1247"/>
                <a:gd name="T67" fmla="*/ 1021 h 1474"/>
                <a:gd name="T68" fmla="*/ 1077 w 1247"/>
                <a:gd name="T69" fmla="*/ 1021 h 1474"/>
                <a:gd name="T70" fmla="*/ 1077 w 1247"/>
                <a:gd name="T71" fmla="*/ 1078 h 1474"/>
                <a:gd name="T72" fmla="*/ 1020 w 1247"/>
                <a:gd name="T73" fmla="*/ 1078 h 1474"/>
                <a:gd name="T74" fmla="*/ 1020 w 1247"/>
                <a:gd name="T75" fmla="*/ 1134 h 1474"/>
                <a:gd name="T76" fmla="*/ 737 w 1247"/>
                <a:gd name="T77" fmla="*/ 1134 h 1474"/>
                <a:gd name="T78" fmla="*/ 737 w 1247"/>
                <a:gd name="T79" fmla="*/ 1191 h 1474"/>
                <a:gd name="T80" fmla="*/ 680 w 1247"/>
                <a:gd name="T81" fmla="*/ 1191 h 1474"/>
                <a:gd name="T82" fmla="*/ 680 w 1247"/>
                <a:gd name="T83" fmla="*/ 1248 h 1474"/>
                <a:gd name="T84" fmla="*/ 510 w 1247"/>
                <a:gd name="T85" fmla="*/ 1248 h 1474"/>
                <a:gd name="T86" fmla="*/ 510 w 1247"/>
                <a:gd name="T87" fmla="*/ 1191 h 1474"/>
                <a:gd name="T88" fmla="*/ 397 w 1247"/>
                <a:gd name="T89" fmla="*/ 1191 h 1474"/>
                <a:gd name="T90" fmla="*/ 397 w 1247"/>
                <a:gd name="T91" fmla="*/ 1248 h 1474"/>
                <a:gd name="T92" fmla="*/ 283 w 1247"/>
                <a:gd name="T93" fmla="*/ 1248 h 1474"/>
                <a:gd name="T94" fmla="*/ 283 w 1247"/>
                <a:gd name="T95" fmla="*/ 1304 h 1474"/>
                <a:gd name="T96" fmla="*/ 226 w 1247"/>
                <a:gd name="T97" fmla="*/ 1304 h 1474"/>
                <a:gd name="T98" fmla="*/ 226 w 1247"/>
                <a:gd name="T99" fmla="*/ 1474 h 1474"/>
                <a:gd name="T100" fmla="*/ 56 w 1247"/>
                <a:gd name="T101" fmla="*/ 1474 h 1474"/>
                <a:gd name="T102" fmla="*/ 56 w 1247"/>
                <a:gd name="T103" fmla="*/ 1418 h 1474"/>
                <a:gd name="T104" fmla="*/ 0 w 1247"/>
                <a:gd name="T105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474">
                  <a:moveTo>
                    <a:pt x="0" y="1418"/>
                  </a:moveTo>
                  <a:lnTo>
                    <a:pt x="0" y="1191"/>
                  </a:lnTo>
                  <a:lnTo>
                    <a:pt x="56" y="1191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93" y="114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190" y="907"/>
                  </a:lnTo>
                  <a:lnTo>
                    <a:pt x="1190" y="1021"/>
                  </a:lnTo>
                  <a:lnTo>
                    <a:pt x="1077" y="1021"/>
                  </a:lnTo>
                  <a:lnTo>
                    <a:pt x="1077" y="1078"/>
                  </a:lnTo>
                  <a:lnTo>
                    <a:pt x="1020" y="1078"/>
                  </a:lnTo>
                  <a:lnTo>
                    <a:pt x="1020" y="1134"/>
                  </a:lnTo>
                  <a:lnTo>
                    <a:pt x="737" y="1134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6" y="1304"/>
                  </a:lnTo>
                  <a:lnTo>
                    <a:pt x="226" y="1474"/>
                  </a:lnTo>
                  <a:lnTo>
                    <a:pt x="56" y="1474"/>
                  </a:lnTo>
                  <a:lnTo>
                    <a:pt x="56" y="1418"/>
                  </a:lnTo>
                  <a:lnTo>
                    <a:pt x="0" y="141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4" name="Group 46">
            <a:extLst>
              <a:ext uri="{FF2B5EF4-FFF2-40B4-BE49-F238E27FC236}">
                <a16:creationId xmlns:a16="http://schemas.microsoft.com/office/drawing/2014/main" id="{70E5356A-AF54-4674-8384-74DEEA8082C4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390525"/>
            <a:ext cx="7497763" cy="8458200"/>
            <a:chOff x="1572" y="246"/>
            <a:chExt cx="4723" cy="5328"/>
          </a:xfrm>
        </p:grpSpPr>
        <p:grpSp>
          <p:nvGrpSpPr>
            <p:cNvPr id="22575" name="Group 47">
              <a:extLst>
                <a:ext uri="{FF2B5EF4-FFF2-40B4-BE49-F238E27FC236}">
                  <a16:creationId xmlns:a16="http://schemas.microsoft.com/office/drawing/2014/main" id="{10721ECA-F0DB-409C-924B-4C6545D1B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2" y="5095"/>
              <a:ext cx="334" cy="84"/>
              <a:chOff x="1141" y="812"/>
              <a:chExt cx="334" cy="84"/>
            </a:xfrm>
          </p:grpSpPr>
          <p:sp>
            <p:nvSpPr>
              <p:cNvPr id="22576" name="WordArt 48">
                <a:extLst>
                  <a:ext uri="{FF2B5EF4-FFF2-40B4-BE49-F238E27FC236}">
                    <a16:creationId xmlns:a16="http://schemas.microsoft.com/office/drawing/2014/main" id="{47D363EB-E615-41BC-8543-5DD68B5600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812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  <p:sp>
            <p:nvSpPr>
              <p:cNvPr id="22577" name="WordArt 49">
                <a:extLst>
                  <a:ext uri="{FF2B5EF4-FFF2-40B4-BE49-F238E27FC236}">
                    <a16:creationId xmlns:a16="http://schemas.microsoft.com/office/drawing/2014/main" id="{86C9E362-F1D5-4B70-9A9C-1587B27507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813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糸魚川市</a:t>
                </a:r>
              </a:p>
            </p:txBody>
          </p:sp>
        </p:grpSp>
        <p:grpSp>
          <p:nvGrpSpPr>
            <p:cNvPr id="22578" name="Group 50">
              <a:extLst>
                <a:ext uri="{FF2B5EF4-FFF2-40B4-BE49-F238E27FC236}">
                  <a16:creationId xmlns:a16="http://schemas.microsoft.com/office/drawing/2014/main" id="{4A79138C-1AF7-4F6C-ADA9-7D476D6920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2145"/>
              <a:ext cx="334" cy="84"/>
              <a:chOff x="1141" y="1039"/>
              <a:chExt cx="334" cy="84"/>
            </a:xfrm>
          </p:grpSpPr>
          <p:sp>
            <p:nvSpPr>
              <p:cNvPr id="22579" name="WordArt 51">
                <a:extLst>
                  <a:ext uri="{FF2B5EF4-FFF2-40B4-BE49-F238E27FC236}">
                    <a16:creationId xmlns:a16="http://schemas.microsoft.com/office/drawing/2014/main" id="{86E108F9-0273-4D83-B8A4-A5B0FBC9C8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039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  <p:sp>
            <p:nvSpPr>
              <p:cNvPr id="22580" name="WordArt 52">
                <a:extLst>
                  <a:ext uri="{FF2B5EF4-FFF2-40B4-BE49-F238E27FC236}">
                    <a16:creationId xmlns:a16="http://schemas.microsoft.com/office/drawing/2014/main" id="{C6188F95-6ACB-477D-98F0-3B724C2C84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040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新発田市</a:t>
                </a:r>
              </a:p>
            </p:txBody>
          </p:sp>
        </p:grpSp>
        <p:grpSp>
          <p:nvGrpSpPr>
            <p:cNvPr id="22581" name="Group 53">
              <a:extLst>
                <a:ext uri="{FF2B5EF4-FFF2-40B4-BE49-F238E27FC236}">
                  <a16:creationId xmlns:a16="http://schemas.microsoft.com/office/drawing/2014/main" id="{98E7012B-C799-4E66-92AC-A20180555E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4668"/>
              <a:ext cx="334" cy="84"/>
              <a:chOff x="1141" y="1353"/>
              <a:chExt cx="334" cy="84"/>
            </a:xfrm>
          </p:grpSpPr>
          <p:sp>
            <p:nvSpPr>
              <p:cNvPr id="22582" name="WordArt 54">
                <a:extLst>
                  <a:ext uri="{FF2B5EF4-FFF2-40B4-BE49-F238E27FC236}">
                    <a16:creationId xmlns:a16="http://schemas.microsoft.com/office/drawing/2014/main" id="{F54ECEDC-755D-4EE1-A48E-4CAA006657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1" y="135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  <p:sp>
            <p:nvSpPr>
              <p:cNvPr id="22583" name="WordArt 55">
                <a:extLst>
                  <a:ext uri="{FF2B5EF4-FFF2-40B4-BE49-F238E27FC236}">
                    <a16:creationId xmlns:a16="http://schemas.microsoft.com/office/drawing/2014/main" id="{C9D1C2FE-B18E-40CD-850B-29C09BBC96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2" y="135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十日町市</a:t>
                </a:r>
              </a:p>
            </p:txBody>
          </p:sp>
        </p:grpSp>
        <p:grpSp>
          <p:nvGrpSpPr>
            <p:cNvPr id="22584" name="Group 56">
              <a:extLst>
                <a:ext uri="{FF2B5EF4-FFF2-40B4-BE49-F238E27FC236}">
                  <a16:creationId xmlns:a16="http://schemas.microsoft.com/office/drawing/2014/main" id="{77651B9F-2C1B-4331-9C65-D56EC32622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4158"/>
              <a:ext cx="334" cy="84"/>
              <a:chOff x="1083" y="1606"/>
              <a:chExt cx="334" cy="84"/>
            </a:xfrm>
          </p:grpSpPr>
          <p:sp>
            <p:nvSpPr>
              <p:cNvPr id="22585" name="WordArt 57">
                <a:extLst>
                  <a:ext uri="{FF2B5EF4-FFF2-40B4-BE49-F238E27FC236}">
                    <a16:creationId xmlns:a16="http://schemas.microsoft.com/office/drawing/2014/main" id="{407835A9-A4E6-4F8E-9C30-4672033786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606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  <p:sp>
            <p:nvSpPr>
              <p:cNvPr id="22586" name="WordArt 58">
                <a:extLst>
                  <a:ext uri="{FF2B5EF4-FFF2-40B4-BE49-F238E27FC236}">
                    <a16:creationId xmlns:a16="http://schemas.microsoft.com/office/drawing/2014/main" id="{5C83D246-E862-4F27-8096-252C516867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607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小千谷市</a:t>
                </a:r>
              </a:p>
            </p:txBody>
          </p:sp>
        </p:grpSp>
        <p:grpSp>
          <p:nvGrpSpPr>
            <p:cNvPr id="22587" name="Group 59">
              <a:extLst>
                <a:ext uri="{FF2B5EF4-FFF2-40B4-BE49-F238E27FC236}">
                  <a16:creationId xmlns:a16="http://schemas.microsoft.com/office/drawing/2014/main" id="{7F8AC42D-D4A9-4526-81EC-62FBD2DFF3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457"/>
              <a:ext cx="334" cy="84"/>
              <a:chOff x="1083" y="1833"/>
              <a:chExt cx="334" cy="84"/>
            </a:xfrm>
          </p:grpSpPr>
          <p:sp>
            <p:nvSpPr>
              <p:cNvPr id="22588" name="WordArt 60">
                <a:extLst>
                  <a:ext uri="{FF2B5EF4-FFF2-40B4-BE49-F238E27FC236}">
                    <a16:creationId xmlns:a16="http://schemas.microsoft.com/office/drawing/2014/main" id="{F4BCF73C-4DCD-4839-A1C1-E99D31795F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1833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  <p:sp>
            <p:nvSpPr>
              <p:cNvPr id="22589" name="WordArt 61">
                <a:extLst>
                  <a:ext uri="{FF2B5EF4-FFF2-40B4-BE49-F238E27FC236}">
                    <a16:creationId xmlns:a16="http://schemas.microsoft.com/office/drawing/2014/main" id="{C4DE7D83-17BC-472B-8270-A72A72505B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1834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阿賀野市</a:t>
                </a:r>
              </a:p>
            </p:txBody>
          </p:sp>
        </p:grpSp>
        <p:grpSp>
          <p:nvGrpSpPr>
            <p:cNvPr id="22590" name="Group 62">
              <a:extLst>
                <a:ext uri="{FF2B5EF4-FFF2-40B4-BE49-F238E27FC236}">
                  <a16:creationId xmlns:a16="http://schemas.microsoft.com/office/drawing/2014/main" id="{20EDE6B9-EB38-4AD8-A0ED-B06D349878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3082"/>
              <a:ext cx="250" cy="84"/>
              <a:chOff x="686" y="1889"/>
              <a:chExt cx="250" cy="84"/>
            </a:xfrm>
          </p:grpSpPr>
          <p:sp>
            <p:nvSpPr>
              <p:cNvPr id="22591" name="WordArt 63">
                <a:extLst>
                  <a:ext uri="{FF2B5EF4-FFF2-40B4-BE49-F238E27FC236}">
                    <a16:creationId xmlns:a16="http://schemas.microsoft.com/office/drawing/2014/main" id="{1B453C79-9903-4E7B-8A44-276893F15D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88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  <p:sp>
            <p:nvSpPr>
              <p:cNvPr id="22592" name="WordArt 64">
                <a:extLst>
                  <a:ext uri="{FF2B5EF4-FFF2-40B4-BE49-F238E27FC236}">
                    <a16:creationId xmlns:a16="http://schemas.microsoft.com/office/drawing/2014/main" id="{6BF712DA-181F-4BCF-9C7F-2DD5E430F3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89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加茂市</a:t>
                </a:r>
              </a:p>
            </p:txBody>
          </p:sp>
        </p:grpSp>
        <p:grpSp>
          <p:nvGrpSpPr>
            <p:cNvPr id="22593" name="Group 65">
              <a:extLst>
                <a:ext uri="{FF2B5EF4-FFF2-40B4-BE49-F238E27FC236}">
                  <a16:creationId xmlns:a16="http://schemas.microsoft.com/office/drawing/2014/main" id="{B1E28570-B99A-4678-BA02-D9903C7E96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895"/>
              <a:ext cx="334" cy="84"/>
              <a:chOff x="1083" y="2147"/>
              <a:chExt cx="334" cy="84"/>
            </a:xfrm>
          </p:grpSpPr>
          <p:sp>
            <p:nvSpPr>
              <p:cNvPr id="22594" name="WordArt 66">
                <a:extLst>
                  <a:ext uri="{FF2B5EF4-FFF2-40B4-BE49-F238E27FC236}">
                    <a16:creationId xmlns:a16="http://schemas.microsoft.com/office/drawing/2014/main" id="{596DCE53-67CD-4D00-80F7-CBD097AD69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" y="214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  <p:sp>
            <p:nvSpPr>
              <p:cNvPr id="22595" name="WordArt 67">
                <a:extLst>
                  <a:ext uri="{FF2B5EF4-FFF2-40B4-BE49-F238E27FC236}">
                    <a16:creationId xmlns:a16="http://schemas.microsoft.com/office/drawing/2014/main" id="{4AA3195C-4925-4317-A147-6E89E1DFA3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14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南魚沼市</a:t>
                </a:r>
              </a:p>
            </p:txBody>
          </p:sp>
        </p:grpSp>
        <p:grpSp>
          <p:nvGrpSpPr>
            <p:cNvPr id="22596" name="Group 68">
              <a:extLst>
                <a:ext uri="{FF2B5EF4-FFF2-40B4-BE49-F238E27FC236}">
                  <a16:creationId xmlns:a16="http://schemas.microsoft.com/office/drawing/2014/main" id="{95913EDC-4720-4731-8E55-FE9FA60D0E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3733"/>
              <a:ext cx="250" cy="84"/>
              <a:chOff x="686" y="2203"/>
              <a:chExt cx="250" cy="84"/>
            </a:xfrm>
          </p:grpSpPr>
          <p:sp>
            <p:nvSpPr>
              <p:cNvPr id="22597" name="WordArt 69">
                <a:extLst>
                  <a:ext uri="{FF2B5EF4-FFF2-40B4-BE49-F238E27FC236}">
                    <a16:creationId xmlns:a16="http://schemas.microsoft.com/office/drawing/2014/main" id="{4F7E7EEF-8C5E-4459-B83E-C2722BF620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22598" name="WordArt 70">
                <a:extLst>
                  <a:ext uri="{FF2B5EF4-FFF2-40B4-BE49-F238E27FC236}">
                    <a16:creationId xmlns:a16="http://schemas.microsoft.com/office/drawing/2014/main" id="{A56088E0-1EA1-42D9-BB6F-7E561DA4AE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22599" name="Group 71">
              <a:extLst>
                <a:ext uri="{FF2B5EF4-FFF2-40B4-BE49-F238E27FC236}">
                  <a16:creationId xmlns:a16="http://schemas.microsoft.com/office/drawing/2014/main" id="{AA56D91E-72CD-4C74-8B23-4CF5A644D1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3364"/>
              <a:ext cx="334" cy="84"/>
              <a:chOff x="1028" y="2400"/>
              <a:chExt cx="334" cy="84"/>
            </a:xfrm>
          </p:grpSpPr>
          <p:sp>
            <p:nvSpPr>
              <p:cNvPr id="22600" name="WordArt 72">
                <a:extLst>
                  <a:ext uri="{FF2B5EF4-FFF2-40B4-BE49-F238E27FC236}">
                    <a16:creationId xmlns:a16="http://schemas.microsoft.com/office/drawing/2014/main" id="{9EFC5342-2570-4568-9FEF-FE9249A2AB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400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  <p:sp>
            <p:nvSpPr>
              <p:cNvPr id="22601" name="WordArt 73">
                <a:extLst>
                  <a:ext uri="{FF2B5EF4-FFF2-40B4-BE49-F238E27FC236}">
                    <a16:creationId xmlns:a16="http://schemas.microsoft.com/office/drawing/2014/main" id="{A4A0430B-AC0F-4612-9337-1BDF5CD9B3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401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出雲崎町</a:t>
                </a:r>
              </a:p>
            </p:txBody>
          </p:sp>
        </p:grpSp>
        <p:grpSp>
          <p:nvGrpSpPr>
            <p:cNvPr id="22602" name="Group 74">
              <a:extLst>
                <a:ext uri="{FF2B5EF4-FFF2-40B4-BE49-F238E27FC236}">
                  <a16:creationId xmlns:a16="http://schemas.microsoft.com/office/drawing/2014/main" id="{E6307421-BE10-45D0-A6B5-E42D0FC514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748"/>
              <a:ext cx="250" cy="84"/>
              <a:chOff x="631" y="2456"/>
              <a:chExt cx="250" cy="84"/>
            </a:xfrm>
          </p:grpSpPr>
          <p:sp>
            <p:nvSpPr>
              <p:cNvPr id="22603" name="WordArt 75">
                <a:extLst>
                  <a:ext uri="{FF2B5EF4-FFF2-40B4-BE49-F238E27FC236}">
                    <a16:creationId xmlns:a16="http://schemas.microsoft.com/office/drawing/2014/main" id="{5BA8ECC1-5F8B-47F4-9506-E388C00D74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45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  <p:sp>
            <p:nvSpPr>
              <p:cNvPr id="22604" name="WordArt 76">
                <a:extLst>
                  <a:ext uri="{FF2B5EF4-FFF2-40B4-BE49-F238E27FC236}">
                    <a16:creationId xmlns:a16="http://schemas.microsoft.com/office/drawing/2014/main" id="{0FF52FD8-786A-4894-9A59-D529F2F9B9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45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佐渡市</a:t>
                </a:r>
              </a:p>
            </p:txBody>
          </p:sp>
        </p:grpSp>
        <p:grpSp>
          <p:nvGrpSpPr>
            <p:cNvPr id="22605" name="Group 77">
              <a:extLst>
                <a:ext uri="{FF2B5EF4-FFF2-40B4-BE49-F238E27FC236}">
                  <a16:creationId xmlns:a16="http://schemas.microsoft.com/office/drawing/2014/main" id="{E239E990-1EEB-49E7-A8A5-EEF5DB5E01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246"/>
              <a:ext cx="334" cy="84"/>
              <a:chOff x="1028" y="2627"/>
              <a:chExt cx="334" cy="84"/>
            </a:xfrm>
          </p:grpSpPr>
          <p:sp>
            <p:nvSpPr>
              <p:cNvPr id="22606" name="WordArt 78">
                <a:extLst>
                  <a:ext uri="{FF2B5EF4-FFF2-40B4-BE49-F238E27FC236}">
                    <a16:creationId xmlns:a16="http://schemas.microsoft.com/office/drawing/2014/main" id="{A29D1C3E-B519-4C32-BBA3-77B3607102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8" y="2627"/>
                <a:ext cx="333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  <p:sp>
            <p:nvSpPr>
              <p:cNvPr id="22607" name="WordArt 79">
                <a:extLst>
                  <a:ext uri="{FF2B5EF4-FFF2-40B4-BE49-F238E27FC236}">
                    <a16:creationId xmlns:a16="http://schemas.microsoft.com/office/drawing/2014/main" id="{2FB276DC-10AC-4022-9492-9F40ECC0C3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29" y="2628"/>
                <a:ext cx="333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粟島浦村</a:t>
                </a:r>
              </a:p>
            </p:txBody>
          </p:sp>
        </p:grpSp>
        <p:grpSp>
          <p:nvGrpSpPr>
            <p:cNvPr id="22608" name="Group 80">
              <a:extLst>
                <a:ext uri="{FF2B5EF4-FFF2-40B4-BE49-F238E27FC236}">
                  <a16:creationId xmlns:a16="http://schemas.microsoft.com/office/drawing/2014/main" id="{C5DA391A-D1A7-4372-B528-B8F918F206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4300"/>
              <a:ext cx="250" cy="84"/>
              <a:chOff x="631" y="2683"/>
              <a:chExt cx="250" cy="84"/>
            </a:xfrm>
          </p:grpSpPr>
          <p:sp>
            <p:nvSpPr>
              <p:cNvPr id="22609" name="WordArt 81">
                <a:extLst>
                  <a:ext uri="{FF2B5EF4-FFF2-40B4-BE49-F238E27FC236}">
                    <a16:creationId xmlns:a16="http://schemas.microsoft.com/office/drawing/2014/main" id="{0CA07C2A-30C0-4845-A1A4-CB63F54F51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68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  <p:sp>
            <p:nvSpPr>
              <p:cNvPr id="22610" name="WordArt 82">
                <a:extLst>
                  <a:ext uri="{FF2B5EF4-FFF2-40B4-BE49-F238E27FC236}">
                    <a16:creationId xmlns:a16="http://schemas.microsoft.com/office/drawing/2014/main" id="{7EDC1A07-D924-4B72-B3F7-94B7B48F79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68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魚沼市</a:t>
                </a:r>
              </a:p>
            </p:txBody>
          </p:sp>
        </p:grpSp>
        <p:grpSp>
          <p:nvGrpSpPr>
            <p:cNvPr id="22611" name="Group 83">
              <a:extLst>
                <a:ext uri="{FF2B5EF4-FFF2-40B4-BE49-F238E27FC236}">
                  <a16:creationId xmlns:a16="http://schemas.microsoft.com/office/drawing/2014/main" id="{1B4072FF-A3B1-42D1-9D0E-FD850698C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1663"/>
              <a:ext cx="250" cy="84"/>
              <a:chOff x="631" y="2997"/>
              <a:chExt cx="250" cy="84"/>
            </a:xfrm>
          </p:grpSpPr>
          <p:sp>
            <p:nvSpPr>
              <p:cNvPr id="22612" name="WordArt 84">
                <a:extLst>
                  <a:ext uri="{FF2B5EF4-FFF2-40B4-BE49-F238E27FC236}">
                    <a16:creationId xmlns:a16="http://schemas.microsoft.com/office/drawing/2014/main" id="{53FEF09B-B684-4FAF-A7ED-ED8D9EC60C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1" y="299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  <p:sp>
            <p:nvSpPr>
              <p:cNvPr id="22613" name="WordArt 85">
                <a:extLst>
                  <a:ext uri="{FF2B5EF4-FFF2-40B4-BE49-F238E27FC236}">
                    <a16:creationId xmlns:a16="http://schemas.microsoft.com/office/drawing/2014/main" id="{611F40D1-8B13-48AB-9C96-19E80457CB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2" y="299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胎内市</a:t>
                </a:r>
              </a:p>
            </p:txBody>
          </p:sp>
        </p:grpSp>
        <p:grpSp>
          <p:nvGrpSpPr>
            <p:cNvPr id="22614" name="Group 86">
              <a:extLst>
                <a:ext uri="{FF2B5EF4-FFF2-40B4-BE49-F238E27FC236}">
                  <a16:creationId xmlns:a16="http://schemas.microsoft.com/office/drawing/2014/main" id="{4A247EC1-BA4B-4F4C-BCA6-37F1D718D0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05"/>
              <a:ext cx="250" cy="84"/>
              <a:chOff x="573" y="3250"/>
              <a:chExt cx="250" cy="84"/>
            </a:xfrm>
          </p:grpSpPr>
          <p:sp>
            <p:nvSpPr>
              <p:cNvPr id="22615" name="WordArt 87">
                <a:extLst>
                  <a:ext uri="{FF2B5EF4-FFF2-40B4-BE49-F238E27FC236}">
                    <a16:creationId xmlns:a16="http://schemas.microsoft.com/office/drawing/2014/main" id="{AD1D120D-BC8D-4BDC-A839-44E1B8A34B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25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  <p:sp>
            <p:nvSpPr>
              <p:cNvPr id="22616" name="WordArt 88">
                <a:extLst>
                  <a:ext uri="{FF2B5EF4-FFF2-40B4-BE49-F238E27FC236}">
                    <a16:creationId xmlns:a16="http://schemas.microsoft.com/office/drawing/2014/main" id="{C1BB6F3A-B33F-42B1-946B-1FC558EF51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25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聖籠町</a:t>
                </a:r>
              </a:p>
            </p:txBody>
          </p:sp>
        </p:grpSp>
        <p:grpSp>
          <p:nvGrpSpPr>
            <p:cNvPr id="22617" name="Group 89">
              <a:extLst>
                <a:ext uri="{FF2B5EF4-FFF2-40B4-BE49-F238E27FC236}">
                  <a16:creationId xmlns:a16="http://schemas.microsoft.com/office/drawing/2014/main" id="{43F4D21E-3FF7-4BC9-8452-7FA3F03F1A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2854"/>
              <a:ext cx="250" cy="84"/>
              <a:chOff x="573" y="3477"/>
              <a:chExt cx="250" cy="84"/>
            </a:xfrm>
          </p:grpSpPr>
          <p:sp>
            <p:nvSpPr>
              <p:cNvPr id="22618" name="WordArt 90">
                <a:extLst>
                  <a:ext uri="{FF2B5EF4-FFF2-40B4-BE49-F238E27FC236}">
                    <a16:creationId xmlns:a16="http://schemas.microsoft.com/office/drawing/2014/main" id="{59E34E45-D577-453A-9AC7-EDA5A81371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47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  <p:sp>
            <p:nvSpPr>
              <p:cNvPr id="22619" name="WordArt 91">
                <a:extLst>
                  <a:ext uri="{FF2B5EF4-FFF2-40B4-BE49-F238E27FC236}">
                    <a16:creationId xmlns:a16="http://schemas.microsoft.com/office/drawing/2014/main" id="{1CBDB838-B3F1-4879-ACE2-8633A585FA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47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弥彦村</a:t>
                </a:r>
              </a:p>
            </p:txBody>
          </p:sp>
        </p:grpSp>
        <p:grpSp>
          <p:nvGrpSpPr>
            <p:cNvPr id="22620" name="Group 92">
              <a:extLst>
                <a:ext uri="{FF2B5EF4-FFF2-40B4-BE49-F238E27FC236}">
                  <a16:creationId xmlns:a16="http://schemas.microsoft.com/office/drawing/2014/main" id="{8881013C-D773-4F5D-A294-7AE32C9EF7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854"/>
              <a:ext cx="250" cy="84"/>
              <a:chOff x="573" y="3791"/>
              <a:chExt cx="250" cy="84"/>
            </a:xfrm>
          </p:grpSpPr>
          <p:sp>
            <p:nvSpPr>
              <p:cNvPr id="22621" name="WordArt 93">
                <a:extLst>
                  <a:ext uri="{FF2B5EF4-FFF2-40B4-BE49-F238E27FC236}">
                    <a16:creationId xmlns:a16="http://schemas.microsoft.com/office/drawing/2014/main" id="{4BB86A66-35E5-49BF-8EAD-016F958266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" y="379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  <p:sp>
            <p:nvSpPr>
              <p:cNvPr id="22622" name="WordArt 94">
                <a:extLst>
                  <a:ext uri="{FF2B5EF4-FFF2-40B4-BE49-F238E27FC236}">
                    <a16:creationId xmlns:a16="http://schemas.microsoft.com/office/drawing/2014/main" id="{7D6C91D2-902B-4EDC-AC69-E4CD0F43DE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4" y="379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田上町</a:t>
                </a:r>
              </a:p>
            </p:txBody>
          </p:sp>
        </p:grpSp>
        <p:grpSp>
          <p:nvGrpSpPr>
            <p:cNvPr id="22623" name="Group 95">
              <a:extLst>
                <a:ext uri="{FF2B5EF4-FFF2-40B4-BE49-F238E27FC236}">
                  <a16:creationId xmlns:a16="http://schemas.microsoft.com/office/drawing/2014/main" id="{A4605AA2-77A6-424C-B16E-32EE98570C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3336"/>
              <a:ext cx="250" cy="84"/>
              <a:chOff x="345" y="2316"/>
              <a:chExt cx="250" cy="84"/>
            </a:xfrm>
          </p:grpSpPr>
          <p:sp>
            <p:nvSpPr>
              <p:cNvPr id="22624" name="WordArt 96">
                <a:extLst>
                  <a:ext uri="{FF2B5EF4-FFF2-40B4-BE49-F238E27FC236}">
                    <a16:creationId xmlns:a16="http://schemas.microsoft.com/office/drawing/2014/main" id="{75419FEF-F272-41B4-82AB-CC1790F15A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5" y="231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  <p:sp>
            <p:nvSpPr>
              <p:cNvPr id="22625" name="WordArt 97">
                <a:extLst>
                  <a:ext uri="{FF2B5EF4-FFF2-40B4-BE49-F238E27FC236}">
                    <a16:creationId xmlns:a16="http://schemas.microsoft.com/office/drawing/2014/main" id="{BCD08B76-7172-4271-B282-159F1CCF54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231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三条市</a:t>
                </a:r>
              </a:p>
            </p:txBody>
          </p:sp>
        </p:grpSp>
        <p:grpSp>
          <p:nvGrpSpPr>
            <p:cNvPr id="22626" name="Group 98">
              <a:extLst>
                <a:ext uri="{FF2B5EF4-FFF2-40B4-BE49-F238E27FC236}">
                  <a16:creationId xmlns:a16="http://schemas.microsoft.com/office/drawing/2014/main" id="{D2F2BCEB-FB8B-479C-A98B-09D664D292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3393"/>
              <a:ext cx="250" cy="84"/>
              <a:chOff x="290" y="2569"/>
              <a:chExt cx="250" cy="84"/>
            </a:xfrm>
          </p:grpSpPr>
          <p:sp>
            <p:nvSpPr>
              <p:cNvPr id="22627" name="WordArt 99">
                <a:extLst>
                  <a:ext uri="{FF2B5EF4-FFF2-40B4-BE49-F238E27FC236}">
                    <a16:creationId xmlns:a16="http://schemas.microsoft.com/office/drawing/2014/main" id="{CA07018A-C4A4-49B0-889F-516632F752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569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  <p:sp>
            <p:nvSpPr>
              <p:cNvPr id="22628" name="WordArt 100">
                <a:extLst>
                  <a:ext uri="{FF2B5EF4-FFF2-40B4-BE49-F238E27FC236}">
                    <a16:creationId xmlns:a16="http://schemas.microsoft.com/office/drawing/2014/main" id="{28C4ED9C-03E8-48E0-9A87-F67A17C8A6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570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見附市</a:t>
                </a:r>
              </a:p>
            </p:txBody>
          </p:sp>
        </p:grpSp>
        <p:grpSp>
          <p:nvGrpSpPr>
            <p:cNvPr id="22629" name="Group 101">
              <a:extLst>
                <a:ext uri="{FF2B5EF4-FFF2-40B4-BE49-F238E27FC236}">
                  <a16:creationId xmlns:a16="http://schemas.microsoft.com/office/drawing/2014/main" id="{5C67C648-500B-4558-BE5F-A2D42D985F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841"/>
              <a:ext cx="250" cy="84"/>
              <a:chOff x="290" y="2796"/>
              <a:chExt cx="250" cy="84"/>
            </a:xfrm>
          </p:grpSpPr>
          <p:sp>
            <p:nvSpPr>
              <p:cNvPr id="22630" name="WordArt 102">
                <a:extLst>
                  <a:ext uri="{FF2B5EF4-FFF2-40B4-BE49-F238E27FC236}">
                    <a16:creationId xmlns:a16="http://schemas.microsoft.com/office/drawing/2014/main" id="{59C1571B-5570-4BAC-B707-8CEB844B7C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2796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  <p:sp>
            <p:nvSpPr>
              <p:cNvPr id="22631" name="WordArt 103">
                <a:extLst>
                  <a:ext uri="{FF2B5EF4-FFF2-40B4-BE49-F238E27FC236}">
                    <a16:creationId xmlns:a16="http://schemas.microsoft.com/office/drawing/2014/main" id="{A6E15AE2-E69A-4927-9AED-0D378B0F47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2797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村上市</a:t>
                </a:r>
              </a:p>
            </p:txBody>
          </p:sp>
        </p:grpSp>
        <p:grpSp>
          <p:nvGrpSpPr>
            <p:cNvPr id="22632" name="Group 104">
              <a:extLst>
                <a:ext uri="{FF2B5EF4-FFF2-40B4-BE49-F238E27FC236}">
                  <a16:creationId xmlns:a16="http://schemas.microsoft.com/office/drawing/2014/main" id="{DCB820A8-D557-467A-B01D-9BAC84B941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101"/>
              <a:ext cx="250" cy="84"/>
              <a:chOff x="290" y="3110"/>
              <a:chExt cx="250" cy="84"/>
            </a:xfrm>
          </p:grpSpPr>
          <p:sp>
            <p:nvSpPr>
              <p:cNvPr id="22633" name="WordArt 105">
                <a:extLst>
                  <a:ext uri="{FF2B5EF4-FFF2-40B4-BE49-F238E27FC236}">
                    <a16:creationId xmlns:a16="http://schemas.microsoft.com/office/drawing/2014/main" id="{EC27909D-7C5F-4071-824E-7554CFD7F4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0" y="311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  <p:sp>
            <p:nvSpPr>
              <p:cNvPr id="22634" name="WordArt 106">
                <a:extLst>
                  <a:ext uri="{FF2B5EF4-FFF2-40B4-BE49-F238E27FC236}">
                    <a16:creationId xmlns:a16="http://schemas.microsoft.com/office/drawing/2014/main" id="{D9B474BA-19D4-412C-BD5B-893ADDF2E0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1" y="311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柏崎市</a:t>
                </a:r>
              </a:p>
            </p:txBody>
          </p:sp>
        </p:grpSp>
        <p:grpSp>
          <p:nvGrpSpPr>
            <p:cNvPr id="22635" name="Group 107">
              <a:extLst>
                <a:ext uri="{FF2B5EF4-FFF2-40B4-BE49-F238E27FC236}">
                  <a16:creationId xmlns:a16="http://schemas.microsoft.com/office/drawing/2014/main" id="{5406CFA4-578D-4CE9-A52C-EEDF9990AD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967"/>
              <a:ext cx="250" cy="84"/>
              <a:chOff x="232" y="3363"/>
              <a:chExt cx="250" cy="84"/>
            </a:xfrm>
          </p:grpSpPr>
          <p:sp>
            <p:nvSpPr>
              <p:cNvPr id="22636" name="WordArt 108">
                <a:extLst>
                  <a:ext uri="{FF2B5EF4-FFF2-40B4-BE49-F238E27FC236}">
                    <a16:creationId xmlns:a16="http://schemas.microsoft.com/office/drawing/2014/main" id="{DD59044C-CB68-478C-8570-DBA78263B4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36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  <p:sp>
            <p:nvSpPr>
              <p:cNvPr id="22637" name="WordArt 109">
                <a:extLst>
                  <a:ext uri="{FF2B5EF4-FFF2-40B4-BE49-F238E27FC236}">
                    <a16:creationId xmlns:a16="http://schemas.microsoft.com/office/drawing/2014/main" id="{E9F26800-C6B1-447F-B07A-D4728FA831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36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五泉市</a:t>
                </a:r>
              </a:p>
            </p:txBody>
          </p:sp>
        </p:grpSp>
        <p:grpSp>
          <p:nvGrpSpPr>
            <p:cNvPr id="22638" name="Group 110">
              <a:extLst>
                <a:ext uri="{FF2B5EF4-FFF2-40B4-BE49-F238E27FC236}">
                  <a16:creationId xmlns:a16="http://schemas.microsoft.com/office/drawing/2014/main" id="{56AFB0E8-2CCF-4363-8606-EB9B045F8C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5377"/>
              <a:ext cx="250" cy="84"/>
              <a:chOff x="232" y="3590"/>
              <a:chExt cx="250" cy="84"/>
            </a:xfrm>
          </p:grpSpPr>
          <p:sp>
            <p:nvSpPr>
              <p:cNvPr id="22639" name="WordArt 111">
                <a:extLst>
                  <a:ext uri="{FF2B5EF4-FFF2-40B4-BE49-F238E27FC236}">
                    <a16:creationId xmlns:a16="http://schemas.microsoft.com/office/drawing/2014/main" id="{E629E3EB-6D42-4AB6-A289-E09B5A246A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59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  <p:sp>
            <p:nvSpPr>
              <p:cNvPr id="22640" name="WordArt 112">
                <a:extLst>
                  <a:ext uri="{FF2B5EF4-FFF2-40B4-BE49-F238E27FC236}">
                    <a16:creationId xmlns:a16="http://schemas.microsoft.com/office/drawing/2014/main" id="{1CEBE7F8-4752-4643-B71D-6AEEFF5CE1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59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妙高市</a:t>
                </a:r>
              </a:p>
            </p:txBody>
          </p:sp>
        </p:grpSp>
        <p:grpSp>
          <p:nvGrpSpPr>
            <p:cNvPr id="22641" name="Group 113">
              <a:extLst>
                <a:ext uri="{FF2B5EF4-FFF2-40B4-BE49-F238E27FC236}">
                  <a16:creationId xmlns:a16="http://schemas.microsoft.com/office/drawing/2014/main" id="{84A942F6-BCBA-448D-B0A2-A6F85E040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5" y="4612"/>
              <a:ext cx="250" cy="84"/>
              <a:chOff x="232" y="3904"/>
              <a:chExt cx="250" cy="84"/>
            </a:xfrm>
          </p:grpSpPr>
          <p:sp>
            <p:nvSpPr>
              <p:cNvPr id="22642" name="WordArt 114">
                <a:extLst>
                  <a:ext uri="{FF2B5EF4-FFF2-40B4-BE49-F238E27FC236}">
                    <a16:creationId xmlns:a16="http://schemas.microsoft.com/office/drawing/2014/main" id="{650419F4-17BF-4FA9-AD56-7328CA6768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  <p:sp>
            <p:nvSpPr>
              <p:cNvPr id="22643" name="WordArt 115">
                <a:extLst>
                  <a:ext uri="{FF2B5EF4-FFF2-40B4-BE49-F238E27FC236}">
                    <a16:creationId xmlns:a16="http://schemas.microsoft.com/office/drawing/2014/main" id="{5FAF5220-DEDC-4FFA-876C-8C4C15C451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上越市</a:t>
                </a:r>
              </a:p>
            </p:txBody>
          </p:sp>
        </p:grpSp>
        <p:grpSp>
          <p:nvGrpSpPr>
            <p:cNvPr id="22644" name="Group 116">
              <a:extLst>
                <a:ext uri="{FF2B5EF4-FFF2-40B4-BE49-F238E27FC236}">
                  <a16:creationId xmlns:a16="http://schemas.microsoft.com/office/drawing/2014/main" id="{76614694-8F1D-4643-8A20-7C0295B93C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2174"/>
              <a:ext cx="198" cy="67"/>
              <a:chOff x="744" y="868"/>
              <a:chExt cx="250" cy="84"/>
            </a:xfrm>
          </p:grpSpPr>
          <p:sp>
            <p:nvSpPr>
              <p:cNvPr id="22645" name="WordArt 117">
                <a:extLst>
                  <a:ext uri="{FF2B5EF4-FFF2-40B4-BE49-F238E27FC236}">
                    <a16:creationId xmlns:a16="http://schemas.microsoft.com/office/drawing/2014/main" id="{76855231-1C36-4328-89AD-AD96428E69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868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2646" name="WordArt 118">
                <a:extLst>
                  <a:ext uri="{FF2B5EF4-FFF2-40B4-BE49-F238E27FC236}">
                    <a16:creationId xmlns:a16="http://schemas.microsoft.com/office/drawing/2014/main" id="{42774D7E-DD1C-44FB-9EBD-D80409B721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869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2647" name="Group 119">
              <a:extLst>
                <a:ext uri="{FF2B5EF4-FFF2-40B4-BE49-F238E27FC236}">
                  <a16:creationId xmlns:a16="http://schemas.microsoft.com/office/drawing/2014/main" id="{1EDA9FF3-7E84-47D5-A2C4-DE39D626F7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1" y="2108"/>
              <a:ext cx="137" cy="66"/>
              <a:chOff x="346" y="812"/>
              <a:chExt cx="173" cy="84"/>
            </a:xfrm>
          </p:grpSpPr>
          <p:sp>
            <p:nvSpPr>
              <p:cNvPr id="22648" name="WordArt 120">
                <a:extLst>
                  <a:ext uri="{FF2B5EF4-FFF2-40B4-BE49-F238E27FC236}">
                    <a16:creationId xmlns:a16="http://schemas.microsoft.com/office/drawing/2014/main" id="{45DBDC25-4699-4CA3-8023-9F168021AF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812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2649" name="WordArt 121">
                <a:extLst>
                  <a:ext uri="{FF2B5EF4-FFF2-40B4-BE49-F238E27FC236}">
                    <a16:creationId xmlns:a16="http://schemas.microsoft.com/office/drawing/2014/main" id="{0988479A-AAC5-42F8-8B6E-61158C4A95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813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2650" name="Group 122">
              <a:extLst>
                <a:ext uri="{FF2B5EF4-FFF2-40B4-BE49-F238E27FC236}">
                  <a16:creationId xmlns:a16="http://schemas.microsoft.com/office/drawing/2014/main" id="{84686E3E-AFA5-40D7-8390-C2E52D903D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0" y="2315"/>
              <a:ext cx="198" cy="66"/>
              <a:chOff x="744" y="1095"/>
              <a:chExt cx="250" cy="84"/>
            </a:xfrm>
          </p:grpSpPr>
          <p:sp>
            <p:nvSpPr>
              <p:cNvPr id="22651" name="WordArt 123">
                <a:extLst>
                  <a:ext uri="{FF2B5EF4-FFF2-40B4-BE49-F238E27FC236}">
                    <a16:creationId xmlns:a16="http://schemas.microsoft.com/office/drawing/2014/main" id="{959B49EC-AC63-4022-8055-0A3E82773C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" y="1095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  <p:sp>
            <p:nvSpPr>
              <p:cNvPr id="22652" name="WordArt 124">
                <a:extLst>
                  <a:ext uri="{FF2B5EF4-FFF2-40B4-BE49-F238E27FC236}">
                    <a16:creationId xmlns:a16="http://schemas.microsoft.com/office/drawing/2014/main" id="{61A2DF9A-02E0-4FB7-A97B-827A5472C6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5" y="1096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江南区</a:t>
                </a:r>
              </a:p>
            </p:txBody>
          </p:sp>
        </p:grpSp>
        <p:grpSp>
          <p:nvGrpSpPr>
            <p:cNvPr id="22653" name="Group 125">
              <a:extLst>
                <a:ext uri="{FF2B5EF4-FFF2-40B4-BE49-F238E27FC236}">
                  <a16:creationId xmlns:a16="http://schemas.microsoft.com/office/drawing/2014/main" id="{FC73DB15-D14A-4F08-B19D-84BBA27888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2060"/>
              <a:ext cx="137" cy="67"/>
              <a:chOff x="346" y="1039"/>
              <a:chExt cx="173" cy="84"/>
            </a:xfrm>
          </p:grpSpPr>
          <p:sp>
            <p:nvSpPr>
              <p:cNvPr id="22654" name="WordArt 126">
                <a:extLst>
                  <a:ext uri="{FF2B5EF4-FFF2-40B4-BE49-F238E27FC236}">
                    <a16:creationId xmlns:a16="http://schemas.microsoft.com/office/drawing/2014/main" id="{99A40FF9-50DC-46F6-BBF8-ABD939A7D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039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22655" name="WordArt 127">
                <a:extLst>
                  <a:ext uri="{FF2B5EF4-FFF2-40B4-BE49-F238E27FC236}">
                    <a16:creationId xmlns:a16="http://schemas.microsoft.com/office/drawing/2014/main" id="{E7B3CFC6-758E-475D-B87B-58DAF7E2EA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040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22656" name="Group 128">
              <a:extLst>
                <a:ext uri="{FF2B5EF4-FFF2-40B4-BE49-F238E27FC236}">
                  <a16:creationId xmlns:a16="http://schemas.microsoft.com/office/drawing/2014/main" id="{78C3D844-185B-4897-B687-A5F8A18581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2514"/>
              <a:ext cx="198" cy="66"/>
              <a:chOff x="636" y="1284"/>
              <a:chExt cx="198" cy="66"/>
            </a:xfrm>
          </p:grpSpPr>
          <p:sp>
            <p:nvSpPr>
              <p:cNvPr id="22657" name="WordArt 129">
                <a:extLst>
                  <a:ext uri="{FF2B5EF4-FFF2-40B4-BE49-F238E27FC236}">
                    <a16:creationId xmlns:a16="http://schemas.microsoft.com/office/drawing/2014/main" id="{7FF5282C-F576-45FC-A8DB-24A8B252C9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" y="1284"/>
                <a:ext cx="197" cy="6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  <p:sp>
            <p:nvSpPr>
              <p:cNvPr id="22658" name="WordArt 130">
                <a:extLst>
                  <a:ext uri="{FF2B5EF4-FFF2-40B4-BE49-F238E27FC236}">
                    <a16:creationId xmlns:a16="http://schemas.microsoft.com/office/drawing/2014/main" id="{FC434C0C-9383-4FB3-8227-139F033663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7" y="1285"/>
                <a:ext cx="197" cy="6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秋葉区</a:t>
                </a:r>
              </a:p>
            </p:txBody>
          </p:sp>
        </p:grpSp>
        <p:grpSp>
          <p:nvGrpSpPr>
            <p:cNvPr id="22659" name="Group 131">
              <a:extLst>
                <a:ext uri="{FF2B5EF4-FFF2-40B4-BE49-F238E27FC236}">
                  <a16:creationId xmlns:a16="http://schemas.microsoft.com/office/drawing/2014/main" id="{9BFBBF93-A9EC-42F7-AE41-913902D5E3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1" y="2655"/>
              <a:ext cx="137" cy="67"/>
              <a:chOff x="346" y="1353"/>
              <a:chExt cx="173" cy="84"/>
            </a:xfrm>
          </p:grpSpPr>
          <p:sp>
            <p:nvSpPr>
              <p:cNvPr id="22660" name="WordArt 132">
                <a:extLst>
                  <a:ext uri="{FF2B5EF4-FFF2-40B4-BE49-F238E27FC236}">
                    <a16:creationId xmlns:a16="http://schemas.microsoft.com/office/drawing/2014/main" id="{EF533B26-2091-482A-AA6B-77947DE174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" y="135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2661" name="WordArt 133">
                <a:extLst>
                  <a:ext uri="{FF2B5EF4-FFF2-40B4-BE49-F238E27FC236}">
                    <a16:creationId xmlns:a16="http://schemas.microsoft.com/office/drawing/2014/main" id="{2FDAE53D-60EC-4743-B8BC-8ADE0902DC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7" y="135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2662" name="Group 134">
              <a:extLst>
                <a:ext uri="{FF2B5EF4-FFF2-40B4-BE49-F238E27FC236}">
                  <a16:creationId xmlns:a16="http://schemas.microsoft.com/office/drawing/2014/main" id="{EB1C5C2E-9D40-462D-BFDB-F220FF1AC4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2684"/>
              <a:ext cx="197" cy="66"/>
              <a:chOff x="686" y="1662"/>
              <a:chExt cx="250" cy="84"/>
            </a:xfrm>
          </p:grpSpPr>
          <p:sp>
            <p:nvSpPr>
              <p:cNvPr id="22663" name="WordArt 135">
                <a:extLst>
                  <a:ext uri="{FF2B5EF4-FFF2-40B4-BE49-F238E27FC236}">
                    <a16:creationId xmlns:a16="http://schemas.microsoft.com/office/drawing/2014/main" id="{05C40D8E-392B-4197-87FD-2923E49B75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1662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  <p:sp>
            <p:nvSpPr>
              <p:cNvPr id="22664" name="WordArt 136">
                <a:extLst>
                  <a:ext uri="{FF2B5EF4-FFF2-40B4-BE49-F238E27FC236}">
                    <a16:creationId xmlns:a16="http://schemas.microsoft.com/office/drawing/2014/main" id="{5A46CE0C-3837-4E9B-9D8F-0D87E85508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1663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西蒲区</a:t>
                </a:r>
              </a:p>
            </p:txBody>
          </p:sp>
        </p:grpSp>
        <p:grpSp>
          <p:nvGrpSpPr>
            <p:cNvPr id="22665" name="Group 137">
              <a:extLst>
                <a:ext uri="{FF2B5EF4-FFF2-40B4-BE49-F238E27FC236}">
                  <a16:creationId xmlns:a16="http://schemas.microsoft.com/office/drawing/2014/main" id="{3EE1B38F-C1A0-4925-B8C0-471D0652C5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2344"/>
              <a:ext cx="137" cy="66"/>
              <a:chOff x="232" y="1523"/>
              <a:chExt cx="173" cy="84"/>
            </a:xfrm>
          </p:grpSpPr>
          <p:sp>
            <p:nvSpPr>
              <p:cNvPr id="22666" name="WordArt 138">
                <a:extLst>
                  <a:ext uri="{FF2B5EF4-FFF2-40B4-BE49-F238E27FC236}">
                    <a16:creationId xmlns:a16="http://schemas.microsoft.com/office/drawing/2014/main" id="{10BE9224-E92A-415D-A2FB-81AF9966ED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523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2667" name="WordArt 139">
                <a:extLst>
                  <a:ext uri="{FF2B5EF4-FFF2-40B4-BE49-F238E27FC236}">
                    <a16:creationId xmlns:a16="http://schemas.microsoft.com/office/drawing/2014/main" id="{3A35C973-02E2-4A4F-8987-9FEEC072DC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524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2668" name="Group 140">
              <a:extLst>
                <a:ext uri="{FF2B5EF4-FFF2-40B4-BE49-F238E27FC236}">
                  <a16:creationId xmlns:a16="http://schemas.microsoft.com/office/drawing/2014/main" id="{9064D753-9239-4E7F-88B6-8AC0EA56E6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911"/>
              <a:ext cx="173" cy="84"/>
              <a:chOff x="232" y="1750"/>
              <a:chExt cx="173" cy="84"/>
            </a:xfrm>
          </p:grpSpPr>
          <p:sp>
            <p:nvSpPr>
              <p:cNvPr id="22669" name="WordArt 141">
                <a:extLst>
                  <a:ext uri="{FF2B5EF4-FFF2-40B4-BE49-F238E27FC236}">
                    <a16:creationId xmlns:a16="http://schemas.microsoft.com/office/drawing/2014/main" id="{26B18F88-DA57-42B8-BD98-B882C65FC6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2" y="1750"/>
                <a:ext cx="172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  <p:sp>
            <p:nvSpPr>
              <p:cNvPr id="22670" name="WordArt 142">
                <a:extLst>
                  <a:ext uri="{FF2B5EF4-FFF2-40B4-BE49-F238E27FC236}">
                    <a16:creationId xmlns:a16="http://schemas.microsoft.com/office/drawing/2014/main" id="{74BE70ED-C915-4235-A068-4AA3F98129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" y="1751"/>
                <a:ext cx="172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燕市</a:t>
                </a:r>
              </a:p>
            </p:txBody>
          </p:sp>
        </p:grpSp>
        <p:grpSp>
          <p:nvGrpSpPr>
            <p:cNvPr id="22671" name="Group 143">
              <a:extLst>
                <a:ext uri="{FF2B5EF4-FFF2-40B4-BE49-F238E27FC236}">
                  <a16:creationId xmlns:a16="http://schemas.microsoft.com/office/drawing/2014/main" id="{74829E25-D659-4C13-95D6-835B155A28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2939"/>
              <a:ext cx="250" cy="84"/>
              <a:chOff x="1004" y="2967"/>
              <a:chExt cx="250" cy="84"/>
            </a:xfrm>
          </p:grpSpPr>
          <p:sp>
            <p:nvSpPr>
              <p:cNvPr id="22672" name="WordArt 144">
                <a:extLst>
                  <a:ext uri="{FF2B5EF4-FFF2-40B4-BE49-F238E27FC236}">
                    <a16:creationId xmlns:a16="http://schemas.microsoft.com/office/drawing/2014/main" id="{F38DB929-C6EC-4CC2-95CB-CDD6A78AF7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4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  <p:sp>
            <p:nvSpPr>
              <p:cNvPr id="22673" name="WordArt 145">
                <a:extLst>
                  <a:ext uri="{FF2B5EF4-FFF2-40B4-BE49-F238E27FC236}">
                    <a16:creationId xmlns:a16="http://schemas.microsoft.com/office/drawing/2014/main" id="{FC47EB4D-AE61-4094-B89C-7601DF41CE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05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阿賀町</a:t>
                </a:r>
              </a:p>
            </p:txBody>
          </p:sp>
        </p:grpSp>
        <p:grpSp>
          <p:nvGrpSpPr>
            <p:cNvPr id="22674" name="Group 146">
              <a:extLst>
                <a:ext uri="{FF2B5EF4-FFF2-40B4-BE49-F238E27FC236}">
                  <a16:creationId xmlns:a16="http://schemas.microsoft.com/office/drawing/2014/main" id="{FAD64362-458B-42C1-BEDC-17F800F68B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7" y="5490"/>
              <a:ext cx="250" cy="84"/>
              <a:chOff x="946" y="3220"/>
              <a:chExt cx="250" cy="84"/>
            </a:xfrm>
          </p:grpSpPr>
          <p:sp>
            <p:nvSpPr>
              <p:cNvPr id="22675" name="WordArt 147">
                <a:extLst>
                  <a:ext uri="{FF2B5EF4-FFF2-40B4-BE49-F238E27FC236}">
                    <a16:creationId xmlns:a16="http://schemas.microsoft.com/office/drawing/2014/main" id="{C730D986-6C36-41B1-91CD-D3E868F413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220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  <p:sp>
            <p:nvSpPr>
              <p:cNvPr id="22676" name="WordArt 148">
                <a:extLst>
                  <a:ext uri="{FF2B5EF4-FFF2-40B4-BE49-F238E27FC236}">
                    <a16:creationId xmlns:a16="http://schemas.microsoft.com/office/drawing/2014/main" id="{AA38F70A-DD58-407F-9836-84484F2689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221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湯沢町</a:t>
                </a:r>
              </a:p>
            </p:txBody>
          </p:sp>
        </p:grpSp>
        <p:grpSp>
          <p:nvGrpSpPr>
            <p:cNvPr id="22677" name="Group 149">
              <a:extLst>
                <a:ext uri="{FF2B5EF4-FFF2-40B4-BE49-F238E27FC236}">
                  <a16:creationId xmlns:a16="http://schemas.microsoft.com/office/drawing/2014/main" id="{56BF0450-3D3F-4D43-AAAB-74166DABE0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5179"/>
              <a:ext cx="250" cy="84"/>
              <a:chOff x="946" y="3447"/>
              <a:chExt cx="250" cy="84"/>
            </a:xfrm>
          </p:grpSpPr>
          <p:sp>
            <p:nvSpPr>
              <p:cNvPr id="22678" name="WordArt 150">
                <a:extLst>
                  <a:ext uri="{FF2B5EF4-FFF2-40B4-BE49-F238E27FC236}">
                    <a16:creationId xmlns:a16="http://schemas.microsoft.com/office/drawing/2014/main" id="{F92C5FC3-A4FD-4368-96C4-A3CC41CEDE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44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  <p:sp>
            <p:nvSpPr>
              <p:cNvPr id="22679" name="WordArt 151">
                <a:extLst>
                  <a:ext uri="{FF2B5EF4-FFF2-40B4-BE49-F238E27FC236}">
                    <a16:creationId xmlns:a16="http://schemas.microsoft.com/office/drawing/2014/main" id="{E27A14AE-A7CF-4CA3-B05C-8C2C22FD33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44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津南町</a:t>
                </a:r>
              </a:p>
            </p:txBody>
          </p:sp>
        </p:grpSp>
        <p:grpSp>
          <p:nvGrpSpPr>
            <p:cNvPr id="22680" name="Group 152">
              <a:extLst>
                <a:ext uri="{FF2B5EF4-FFF2-40B4-BE49-F238E27FC236}">
                  <a16:creationId xmlns:a16="http://schemas.microsoft.com/office/drawing/2014/main" id="{3C533C68-24DC-4523-BB0B-7C940987CF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" y="3733"/>
              <a:ext cx="250" cy="84"/>
              <a:chOff x="946" y="3761"/>
              <a:chExt cx="250" cy="84"/>
            </a:xfrm>
          </p:grpSpPr>
          <p:sp>
            <p:nvSpPr>
              <p:cNvPr id="22681" name="WordArt 153">
                <a:extLst>
                  <a:ext uri="{FF2B5EF4-FFF2-40B4-BE49-F238E27FC236}">
                    <a16:creationId xmlns:a16="http://schemas.microsoft.com/office/drawing/2014/main" id="{ACFCC64E-4BC9-47D2-A82F-B61786720B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6" y="3761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  <p:sp>
            <p:nvSpPr>
              <p:cNvPr id="22682" name="WordArt 154">
                <a:extLst>
                  <a:ext uri="{FF2B5EF4-FFF2-40B4-BE49-F238E27FC236}">
                    <a16:creationId xmlns:a16="http://schemas.microsoft.com/office/drawing/2014/main" id="{9279D36C-A0EF-423C-BB11-B3A4E9A504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47" y="3762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刈羽村</a:t>
                </a:r>
              </a:p>
            </p:txBody>
          </p:sp>
        </p:grpSp>
        <p:grpSp>
          <p:nvGrpSpPr>
            <p:cNvPr id="22683" name="Group 155">
              <a:extLst>
                <a:ext uri="{FF2B5EF4-FFF2-40B4-BE49-F238E27FC236}">
                  <a16:creationId xmlns:a16="http://schemas.microsoft.com/office/drawing/2014/main" id="{D4F72DF3-A366-455B-8A9A-6A07155C6D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607"/>
              <a:ext cx="250" cy="84"/>
              <a:chOff x="913" y="3904"/>
              <a:chExt cx="250" cy="84"/>
            </a:xfrm>
          </p:grpSpPr>
          <p:sp>
            <p:nvSpPr>
              <p:cNvPr id="22684" name="WordArt 156">
                <a:extLst>
                  <a:ext uri="{FF2B5EF4-FFF2-40B4-BE49-F238E27FC236}">
                    <a16:creationId xmlns:a16="http://schemas.microsoft.com/office/drawing/2014/main" id="{94403A1E-8A7B-46EA-AE14-D2AA7336EF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3" y="3904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  <p:sp>
            <p:nvSpPr>
              <p:cNvPr id="22685" name="WordArt 157">
                <a:extLst>
                  <a:ext uri="{FF2B5EF4-FFF2-40B4-BE49-F238E27FC236}">
                    <a16:creationId xmlns:a16="http://schemas.microsoft.com/office/drawing/2014/main" id="{3B516AC5-F0EB-4778-83D0-7F509817CC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3905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関川村</a:t>
                </a:r>
              </a:p>
            </p:txBody>
          </p:sp>
        </p:grpSp>
        <p:grpSp>
          <p:nvGrpSpPr>
            <p:cNvPr id="22686" name="Group 158">
              <a:extLst>
                <a:ext uri="{FF2B5EF4-FFF2-40B4-BE49-F238E27FC236}">
                  <a16:creationId xmlns:a16="http://schemas.microsoft.com/office/drawing/2014/main" id="{BAF4EE3D-6F99-466F-92E3-7962D681FF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4301"/>
              <a:ext cx="250" cy="84"/>
              <a:chOff x="686" y="2203"/>
              <a:chExt cx="250" cy="84"/>
            </a:xfrm>
          </p:grpSpPr>
          <p:sp>
            <p:nvSpPr>
              <p:cNvPr id="22687" name="WordArt 159">
                <a:extLst>
                  <a:ext uri="{FF2B5EF4-FFF2-40B4-BE49-F238E27FC236}">
                    <a16:creationId xmlns:a16="http://schemas.microsoft.com/office/drawing/2014/main" id="{384F04A9-BD75-48AB-A9F0-08B3DBA54B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" y="2203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  <p:sp>
            <p:nvSpPr>
              <p:cNvPr id="22688" name="WordArt 160">
                <a:extLst>
                  <a:ext uri="{FF2B5EF4-FFF2-40B4-BE49-F238E27FC236}">
                    <a16:creationId xmlns:a16="http://schemas.microsoft.com/office/drawing/2014/main" id="{CCBE9A40-1706-497B-B0C8-3598771809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7" y="2204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長岡市</a:t>
                </a:r>
              </a:p>
            </p:txBody>
          </p:sp>
        </p:grpSp>
        <p:grpSp>
          <p:nvGrpSpPr>
            <p:cNvPr id="22689" name="Group 161">
              <a:extLst>
                <a:ext uri="{FF2B5EF4-FFF2-40B4-BE49-F238E27FC236}">
                  <a16:creationId xmlns:a16="http://schemas.microsoft.com/office/drawing/2014/main" id="{CCF2A140-C5A8-409F-8C6C-4D0D1975D9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8" y="2485"/>
              <a:ext cx="249" cy="84"/>
              <a:chOff x="3012" y="2967"/>
              <a:chExt cx="249" cy="84"/>
            </a:xfrm>
          </p:grpSpPr>
          <p:sp>
            <p:nvSpPr>
              <p:cNvPr id="22690" name="WordArt 162">
                <a:extLst>
                  <a:ext uri="{FF2B5EF4-FFF2-40B4-BE49-F238E27FC236}">
                    <a16:creationId xmlns:a16="http://schemas.microsoft.com/office/drawing/2014/main" id="{2ADAD9CB-C925-4227-8768-402BC0D9E3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7"/>
                <a:ext cx="249" cy="8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  <p:sp>
            <p:nvSpPr>
              <p:cNvPr id="22691" name="WordArt 163">
                <a:extLst>
                  <a:ext uri="{FF2B5EF4-FFF2-40B4-BE49-F238E27FC236}">
                    <a16:creationId xmlns:a16="http://schemas.microsoft.com/office/drawing/2014/main" id="{0F039EAE-F203-4ADA-B53A-57DBE4CA21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2968"/>
                <a:ext cx="249" cy="8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新潟市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6">
            <a:extLst>
              <a:ext uri="{FF2B5EF4-FFF2-40B4-BE49-F238E27FC236}">
                <a16:creationId xmlns:a16="http://schemas.microsoft.com/office/drawing/2014/main" id="{46490E6A-902E-4B1F-9DBB-7AE4349B134E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0"/>
            <a:ext cx="9180513" cy="9359900"/>
            <a:chOff x="1084" y="76"/>
            <a:chExt cx="5783" cy="5896"/>
          </a:xfrm>
        </p:grpSpPr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B6DEBC07-C0A7-46A0-97C4-50B8CC84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02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D20B1552-45EB-4F36-A8D7-63EB06013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869"/>
              <a:ext cx="907" cy="1701"/>
            </a:xfrm>
            <a:custGeom>
              <a:avLst/>
              <a:gdLst>
                <a:gd name="T0" fmla="*/ 0 w 907"/>
                <a:gd name="T1" fmla="*/ 1701 h 1701"/>
                <a:gd name="T2" fmla="*/ 340 w 907"/>
                <a:gd name="T3" fmla="*/ 1701 h 1701"/>
                <a:gd name="T4" fmla="*/ 340 w 907"/>
                <a:gd name="T5" fmla="*/ 1588 h 1701"/>
                <a:gd name="T6" fmla="*/ 453 w 907"/>
                <a:gd name="T7" fmla="*/ 1588 h 1701"/>
                <a:gd name="T8" fmla="*/ 453 w 907"/>
                <a:gd name="T9" fmla="*/ 1475 h 1701"/>
                <a:gd name="T10" fmla="*/ 567 w 907"/>
                <a:gd name="T11" fmla="*/ 1475 h 1701"/>
                <a:gd name="T12" fmla="*/ 567 w 907"/>
                <a:gd name="T13" fmla="*/ 1361 h 1701"/>
                <a:gd name="T14" fmla="*/ 794 w 907"/>
                <a:gd name="T15" fmla="*/ 1361 h 1701"/>
                <a:gd name="T16" fmla="*/ 794 w 907"/>
                <a:gd name="T17" fmla="*/ 1134 h 1701"/>
                <a:gd name="T18" fmla="*/ 907 w 907"/>
                <a:gd name="T19" fmla="*/ 1134 h 1701"/>
                <a:gd name="T20" fmla="*/ 907 w 907"/>
                <a:gd name="T21" fmla="*/ 794 h 1701"/>
                <a:gd name="T22" fmla="*/ 567 w 907"/>
                <a:gd name="T23" fmla="*/ 794 h 1701"/>
                <a:gd name="T24" fmla="*/ 567 w 907"/>
                <a:gd name="T25" fmla="*/ 454 h 1701"/>
                <a:gd name="T26" fmla="*/ 680 w 907"/>
                <a:gd name="T27" fmla="*/ 454 h 1701"/>
                <a:gd name="T28" fmla="*/ 680 w 907"/>
                <a:gd name="T29" fmla="*/ 341 h 1701"/>
                <a:gd name="T30" fmla="*/ 794 w 907"/>
                <a:gd name="T31" fmla="*/ 341 h 1701"/>
                <a:gd name="T32" fmla="*/ 794 w 907"/>
                <a:gd name="T33" fmla="*/ 0 h 1701"/>
                <a:gd name="T34" fmla="*/ 567 w 907"/>
                <a:gd name="T35" fmla="*/ 0 h 1701"/>
                <a:gd name="T36" fmla="*/ 567 w 907"/>
                <a:gd name="T37" fmla="*/ 227 h 1701"/>
                <a:gd name="T38" fmla="*/ 340 w 907"/>
                <a:gd name="T39" fmla="*/ 227 h 1701"/>
                <a:gd name="T40" fmla="*/ 340 w 907"/>
                <a:gd name="T41" fmla="*/ 341 h 1701"/>
                <a:gd name="T42" fmla="*/ 227 w 907"/>
                <a:gd name="T43" fmla="*/ 341 h 1701"/>
                <a:gd name="T44" fmla="*/ 227 w 907"/>
                <a:gd name="T45" fmla="*/ 567 h 1701"/>
                <a:gd name="T46" fmla="*/ 113 w 907"/>
                <a:gd name="T47" fmla="*/ 567 h 1701"/>
                <a:gd name="T48" fmla="*/ 113 w 907"/>
                <a:gd name="T49" fmla="*/ 794 h 1701"/>
                <a:gd name="T50" fmla="*/ 0 w 907"/>
                <a:gd name="T51" fmla="*/ 794 h 1701"/>
                <a:gd name="T52" fmla="*/ 0 w 907"/>
                <a:gd name="T53" fmla="*/ 1134 h 1701"/>
                <a:gd name="T54" fmla="*/ 113 w 907"/>
                <a:gd name="T55" fmla="*/ 1134 h 1701"/>
                <a:gd name="T56" fmla="*/ 113 w 907"/>
                <a:gd name="T57" fmla="*/ 1021 h 1701"/>
                <a:gd name="T58" fmla="*/ 340 w 907"/>
                <a:gd name="T59" fmla="*/ 1021 h 1701"/>
                <a:gd name="T60" fmla="*/ 340 w 907"/>
                <a:gd name="T61" fmla="*/ 1248 h 1701"/>
                <a:gd name="T62" fmla="*/ 227 w 907"/>
                <a:gd name="T63" fmla="*/ 1248 h 1701"/>
                <a:gd name="T64" fmla="*/ 227 w 907"/>
                <a:gd name="T65" fmla="*/ 1475 h 1701"/>
                <a:gd name="T66" fmla="*/ 113 w 907"/>
                <a:gd name="T67" fmla="*/ 1475 h 1701"/>
                <a:gd name="T68" fmla="*/ 113 w 907"/>
                <a:gd name="T69" fmla="*/ 1588 h 1701"/>
                <a:gd name="T70" fmla="*/ 0 w 907"/>
                <a:gd name="T71" fmla="*/ 1588 h 1701"/>
                <a:gd name="T72" fmla="*/ 0 w 90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701">
                  <a:moveTo>
                    <a:pt x="0" y="1701"/>
                  </a:moveTo>
                  <a:lnTo>
                    <a:pt x="340" y="1701"/>
                  </a:lnTo>
                  <a:lnTo>
                    <a:pt x="340" y="1588"/>
                  </a:lnTo>
                  <a:lnTo>
                    <a:pt x="453" y="1588"/>
                  </a:lnTo>
                  <a:lnTo>
                    <a:pt x="453" y="1475"/>
                  </a:lnTo>
                  <a:lnTo>
                    <a:pt x="567" y="1475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0" y="1588"/>
                  </a:lnTo>
                  <a:lnTo>
                    <a:pt x="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2F8F56FB-88D4-44D0-8BA2-47CC52F79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4612"/>
              <a:ext cx="1134" cy="1247"/>
            </a:xfrm>
            <a:custGeom>
              <a:avLst/>
              <a:gdLst>
                <a:gd name="T0" fmla="*/ 1134 w 1134"/>
                <a:gd name="T1" fmla="*/ 0 h 1247"/>
                <a:gd name="T2" fmla="*/ 1134 w 1134"/>
                <a:gd name="T3" fmla="*/ 567 h 1247"/>
                <a:gd name="T4" fmla="*/ 1134 w 1134"/>
                <a:gd name="T5" fmla="*/ 680 h 1247"/>
                <a:gd name="T6" fmla="*/ 1134 w 1134"/>
                <a:gd name="T7" fmla="*/ 793 h 1247"/>
                <a:gd name="T8" fmla="*/ 567 w 1134"/>
                <a:gd name="T9" fmla="*/ 793 h 1247"/>
                <a:gd name="T10" fmla="*/ 567 w 1134"/>
                <a:gd name="T11" fmla="*/ 1020 h 1247"/>
                <a:gd name="T12" fmla="*/ 453 w 1134"/>
                <a:gd name="T13" fmla="*/ 1020 h 1247"/>
                <a:gd name="T14" fmla="*/ 453 w 1134"/>
                <a:gd name="T15" fmla="*/ 1247 h 1247"/>
                <a:gd name="T16" fmla="*/ 340 w 1134"/>
                <a:gd name="T17" fmla="*/ 1247 h 1247"/>
                <a:gd name="T18" fmla="*/ 340 w 1134"/>
                <a:gd name="T19" fmla="*/ 1134 h 1247"/>
                <a:gd name="T20" fmla="*/ 226 w 1134"/>
                <a:gd name="T21" fmla="*/ 1134 h 1247"/>
                <a:gd name="T22" fmla="*/ 226 w 1134"/>
                <a:gd name="T23" fmla="*/ 680 h 1247"/>
                <a:gd name="T24" fmla="*/ 0 w 1134"/>
                <a:gd name="T25" fmla="*/ 680 h 1247"/>
                <a:gd name="T26" fmla="*/ 0 w 1134"/>
                <a:gd name="T27" fmla="*/ 567 h 1247"/>
                <a:gd name="T28" fmla="*/ 113 w 1134"/>
                <a:gd name="T29" fmla="*/ 567 h 1247"/>
                <a:gd name="T30" fmla="*/ 113 w 1134"/>
                <a:gd name="T31" fmla="*/ 453 h 1247"/>
                <a:gd name="T32" fmla="*/ 340 w 1134"/>
                <a:gd name="T33" fmla="*/ 453 h 1247"/>
                <a:gd name="T34" fmla="*/ 340 w 1134"/>
                <a:gd name="T35" fmla="*/ 340 h 1247"/>
                <a:gd name="T36" fmla="*/ 680 w 1134"/>
                <a:gd name="T37" fmla="*/ 340 h 1247"/>
                <a:gd name="T38" fmla="*/ 680 w 1134"/>
                <a:gd name="T39" fmla="*/ 226 h 1247"/>
                <a:gd name="T40" fmla="*/ 907 w 1134"/>
                <a:gd name="T41" fmla="*/ 226 h 1247"/>
                <a:gd name="T42" fmla="*/ 907 w 1134"/>
                <a:gd name="T43" fmla="*/ 113 h 1247"/>
                <a:gd name="T44" fmla="*/ 1020 w 1134"/>
                <a:gd name="T45" fmla="*/ 113 h 1247"/>
                <a:gd name="T46" fmla="*/ 1020 w 1134"/>
                <a:gd name="T47" fmla="*/ 0 h 1247"/>
                <a:gd name="T48" fmla="*/ 1134 w 1134"/>
                <a:gd name="T4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247">
                  <a:moveTo>
                    <a:pt x="1134" y="0"/>
                  </a:moveTo>
                  <a:lnTo>
                    <a:pt x="1134" y="567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567" y="793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226" y="1134"/>
                  </a:lnTo>
                  <a:lnTo>
                    <a:pt x="226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907" y="226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Freeform 10">
              <a:extLst>
                <a:ext uri="{FF2B5EF4-FFF2-40B4-BE49-F238E27FC236}">
                  <a16:creationId xmlns:a16="http://schemas.microsoft.com/office/drawing/2014/main" id="{0405D64E-83DE-4D0A-B0E3-EA584CF36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952"/>
              <a:ext cx="1020" cy="794"/>
            </a:xfrm>
            <a:custGeom>
              <a:avLst/>
              <a:gdLst>
                <a:gd name="T0" fmla="*/ 113 w 1020"/>
                <a:gd name="T1" fmla="*/ 453 h 794"/>
                <a:gd name="T2" fmla="*/ 113 w 1020"/>
                <a:gd name="T3" fmla="*/ 567 h 794"/>
                <a:gd name="T4" fmla="*/ 0 w 1020"/>
                <a:gd name="T5" fmla="*/ 567 h 794"/>
                <a:gd name="T6" fmla="*/ 0 w 1020"/>
                <a:gd name="T7" fmla="*/ 794 h 794"/>
                <a:gd name="T8" fmla="*/ 227 w 1020"/>
                <a:gd name="T9" fmla="*/ 794 h 794"/>
                <a:gd name="T10" fmla="*/ 227 w 1020"/>
                <a:gd name="T11" fmla="*/ 680 h 794"/>
                <a:gd name="T12" fmla="*/ 453 w 1020"/>
                <a:gd name="T13" fmla="*/ 680 h 794"/>
                <a:gd name="T14" fmla="*/ 453 w 1020"/>
                <a:gd name="T15" fmla="*/ 567 h 794"/>
                <a:gd name="T16" fmla="*/ 680 w 1020"/>
                <a:gd name="T17" fmla="*/ 567 h 794"/>
                <a:gd name="T18" fmla="*/ 680 w 1020"/>
                <a:gd name="T19" fmla="*/ 680 h 794"/>
                <a:gd name="T20" fmla="*/ 794 w 1020"/>
                <a:gd name="T21" fmla="*/ 680 h 794"/>
                <a:gd name="T22" fmla="*/ 794 w 1020"/>
                <a:gd name="T23" fmla="*/ 453 h 794"/>
                <a:gd name="T24" fmla="*/ 907 w 1020"/>
                <a:gd name="T25" fmla="*/ 453 h 794"/>
                <a:gd name="T26" fmla="*/ 907 w 1020"/>
                <a:gd name="T27" fmla="*/ 340 h 794"/>
                <a:gd name="T28" fmla="*/ 1020 w 1020"/>
                <a:gd name="T29" fmla="*/ 340 h 794"/>
                <a:gd name="T30" fmla="*/ 1020 w 1020"/>
                <a:gd name="T31" fmla="*/ 227 h 794"/>
                <a:gd name="T32" fmla="*/ 794 w 1020"/>
                <a:gd name="T33" fmla="*/ 227 h 794"/>
                <a:gd name="T34" fmla="*/ 794 w 1020"/>
                <a:gd name="T35" fmla="*/ 0 h 794"/>
                <a:gd name="T36" fmla="*/ 340 w 1020"/>
                <a:gd name="T37" fmla="*/ 0 h 794"/>
                <a:gd name="T38" fmla="*/ 340 w 1020"/>
                <a:gd name="T39" fmla="*/ 227 h 794"/>
                <a:gd name="T40" fmla="*/ 567 w 1020"/>
                <a:gd name="T41" fmla="*/ 227 h 794"/>
                <a:gd name="T42" fmla="*/ 567 w 1020"/>
                <a:gd name="T43" fmla="*/ 113 h 794"/>
                <a:gd name="T44" fmla="*/ 680 w 1020"/>
                <a:gd name="T45" fmla="*/ 113 h 794"/>
                <a:gd name="T46" fmla="*/ 680 w 1020"/>
                <a:gd name="T47" fmla="*/ 340 h 794"/>
                <a:gd name="T48" fmla="*/ 227 w 1020"/>
                <a:gd name="T49" fmla="*/ 340 h 794"/>
                <a:gd name="T50" fmla="*/ 227 w 1020"/>
                <a:gd name="T51" fmla="*/ 453 h 794"/>
                <a:gd name="T52" fmla="*/ 113 w 1020"/>
                <a:gd name="T53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794">
                  <a:moveTo>
                    <a:pt x="113" y="453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B8D80EA3-CE0D-4F9C-B295-FD44FC862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4158"/>
              <a:ext cx="1247" cy="1134"/>
            </a:xfrm>
            <a:custGeom>
              <a:avLst/>
              <a:gdLst>
                <a:gd name="T0" fmla="*/ 1134 w 1247"/>
                <a:gd name="T1" fmla="*/ 907 h 1134"/>
                <a:gd name="T2" fmla="*/ 1134 w 1247"/>
                <a:gd name="T3" fmla="*/ 454 h 1134"/>
                <a:gd name="T4" fmla="*/ 1247 w 1247"/>
                <a:gd name="T5" fmla="*/ 454 h 1134"/>
                <a:gd name="T6" fmla="*/ 1247 w 1247"/>
                <a:gd name="T7" fmla="*/ 340 h 1134"/>
                <a:gd name="T8" fmla="*/ 1134 w 1247"/>
                <a:gd name="T9" fmla="*/ 340 h 1134"/>
                <a:gd name="T10" fmla="*/ 1134 w 1247"/>
                <a:gd name="T11" fmla="*/ 0 h 1134"/>
                <a:gd name="T12" fmla="*/ 793 w 1247"/>
                <a:gd name="T13" fmla="*/ 0 h 1134"/>
                <a:gd name="T14" fmla="*/ 793 w 1247"/>
                <a:gd name="T15" fmla="*/ 113 h 1134"/>
                <a:gd name="T16" fmla="*/ 680 w 1247"/>
                <a:gd name="T17" fmla="*/ 113 h 1134"/>
                <a:gd name="T18" fmla="*/ 680 w 1247"/>
                <a:gd name="T19" fmla="*/ 227 h 1134"/>
                <a:gd name="T20" fmla="*/ 567 w 1247"/>
                <a:gd name="T21" fmla="*/ 227 h 1134"/>
                <a:gd name="T22" fmla="*/ 567 w 1247"/>
                <a:gd name="T23" fmla="*/ 340 h 1134"/>
                <a:gd name="T24" fmla="*/ 453 w 1247"/>
                <a:gd name="T25" fmla="*/ 340 h 1134"/>
                <a:gd name="T26" fmla="*/ 453 w 1247"/>
                <a:gd name="T27" fmla="*/ 454 h 1134"/>
                <a:gd name="T28" fmla="*/ 0 w 1247"/>
                <a:gd name="T29" fmla="*/ 454 h 1134"/>
                <a:gd name="T30" fmla="*/ 0 w 1247"/>
                <a:gd name="T31" fmla="*/ 1134 h 1134"/>
                <a:gd name="T32" fmla="*/ 453 w 1247"/>
                <a:gd name="T33" fmla="*/ 1134 h 1134"/>
                <a:gd name="T34" fmla="*/ 453 w 1247"/>
                <a:gd name="T35" fmla="*/ 907 h 1134"/>
                <a:gd name="T36" fmla="*/ 340 w 1247"/>
                <a:gd name="T37" fmla="*/ 907 h 1134"/>
                <a:gd name="T38" fmla="*/ 340 w 1247"/>
                <a:gd name="T39" fmla="*/ 1021 h 1134"/>
                <a:gd name="T40" fmla="*/ 113 w 1247"/>
                <a:gd name="T41" fmla="*/ 1021 h 1134"/>
                <a:gd name="T42" fmla="*/ 113 w 1247"/>
                <a:gd name="T43" fmla="*/ 794 h 1134"/>
                <a:gd name="T44" fmla="*/ 567 w 1247"/>
                <a:gd name="T45" fmla="*/ 794 h 1134"/>
                <a:gd name="T46" fmla="*/ 567 w 1247"/>
                <a:gd name="T47" fmla="*/ 1021 h 1134"/>
                <a:gd name="T48" fmla="*/ 793 w 1247"/>
                <a:gd name="T49" fmla="*/ 1021 h 1134"/>
                <a:gd name="T50" fmla="*/ 793 w 1247"/>
                <a:gd name="T51" fmla="*/ 907 h 1134"/>
                <a:gd name="T52" fmla="*/ 1134 w 1247"/>
                <a:gd name="T53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7" h="1134">
                  <a:moveTo>
                    <a:pt x="1134" y="907"/>
                  </a:move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1134"/>
                  </a:lnTo>
                  <a:lnTo>
                    <a:pt x="453" y="1134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793" y="1021"/>
                  </a:lnTo>
                  <a:lnTo>
                    <a:pt x="793" y="907"/>
                  </a:lnTo>
                  <a:lnTo>
                    <a:pt x="113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Freeform 12">
              <a:extLst>
                <a:ext uri="{FF2B5EF4-FFF2-40B4-BE49-F238E27FC236}">
                  <a16:creationId xmlns:a16="http://schemas.microsoft.com/office/drawing/2014/main" id="{1DBA5BA0-8E30-4FCE-B70F-4E41AE621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2"/>
              <a:ext cx="680" cy="680"/>
            </a:xfrm>
            <a:custGeom>
              <a:avLst/>
              <a:gdLst>
                <a:gd name="T0" fmla="*/ 227 w 680"/>
                <a:gd name="T1" fmla="*/ 0 h 680"/>
                <a:gd name="T2" fmla="*/ 680 w 680"/>
                <a:gd name="T3" fmla="*/ 0 h 680"/>
                <a:gd name="T4" fmla="*/ 680 w 680"/>
                <a:gd name="T5" fmla="*/ 340 h 680"/>
                <a:gd name="T6" fmla="*/ 567 w 680"/>
                <a:gd name="T7" fmla="*/ 340 h 680"/>
                <a:gd name="T8" fmla="*/ 567 w 680"/>
                <a:gd name="T9" fmla="*/ 454 h 680"/>
                <a:gd name="T10" fmla="*/ 453 w 680"/>
                <a:gd name="T11" fmla="*/ 454 h 680"/>
                <a:gd name="T12" fmla="*/ 453 w 680"/>
                <a:gd name="T13" fmla="*/ 567 h 680"/>
                <a:gd name="T14" fmla="*/ 340 w 680"/>
                <a:gd name="T15" fmla="*/ 567 h 680"/>
                <a:gd name="T16" fmla="*/ 340 w 680"/>
                <a:gd name="T17" fmla="*/ 680 h 680"/>
                <a:gd name="T18" fmla="*/ 113 w 680"/>
                <a:gd name="T19" fmla="*/ 680 h 680"/>
                <a:gd name="T20" fmla="*/ 113 w 680"/>
                <a:gd name="T21" fmla="*/ 567 h 680"/>
                <a:gd name="T22" fmla="*/ 0 w 680"/>
                <a:gd name="T23" fmla="*/ 567 h 680"/>
                <a:gd name="T24" fmla="*/ 0 w 680"/>
                <a:gd name="T25" fmla="*/ 454 h 680"/>
                <a:gd name="T26" fmla="*/ 113 w 680"/>
                <a:gd name="T27" fmla="*/ 454 h 680"/>
                <a:gd name="T28" fmla="*/ 113 w 680"/>
                <a:gd name="T29" fmla="*/ 227 h 680"/>
                <a:gd name="T30" fmla="*/ 227 w 680"/>
                <a:gd name="T31" fmla="*/ 227 h 680"/>
                <a:gd name="T32" fmla="*/ 22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227" y="0"/>
                  </a:moveTo>
                  <a:lnTo>
                    <a:pt x="680" y="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Freeform 13">
              <a:extLst>
                <a:ext uri="{FF2B5EF4-FFF2-40B4-BE49-F238E27FC236}">
                  <a16:creationId xmlns:a16="http://schemas.microsoft.com/office/drawing/2014/main" id="{15BB0D1F-AEF9-4C35-94A0-EB00D1217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952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340 w 340"/>
                <a:gd name="T3" fmla="*/ 340 h 567"/>
                <a:gd name="T4" fmla="*/ 227 w 340"/>
                <a:gd name="T5" fmla="*/ 340 h 567"/>
                <a:gd name="T6" fmla="*/ 227 w 340"/>
                <a:gd name="T7" fmla="*/ 567 h 567"/>
                <a:gd name="T8" fmla="*/ 113 w 340"/>
                <a:gd name="T9" fmla="*/ 567 h 567"/>
                <a:gd name="T10" fmla="*/ 113 w 340"/>
                <a:gd name="T11" fmla="*/ 453 h 567"/>
                <a:gd name="T12" fmla="*/ 0 w 340"/>
                <a:gd name="T13" fmla="*/ 453 h 567"/>
                <a:gd name="T14" fmla="*/ 0 w 340"/>
                <a:gd name="T15" fmla="*/ 0 h 567"/>
                <a:gd name="T16" fmla="*/ 34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Freeform 14">
              <a:extLst>
                <a:ext uri="{FF2B5EF4-FFF2-40B4-BE49-F238E27FC236}">
                  <a16:creationId xmlns:a16="http://schemas.microsoft.com/office/drawing/2014/main" id="{6A908E71-E3B7-4BCE-953F-57BC1A8B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85"/>
              <a:ext cx="907" cy="1134"/>
            </a:xfrm>
            <a:custGeom>
              <a:avLst/>
              <a:gdLst>
                <a:gd name="T0" fmla="*/ 113 w 907"/>
                <a:gd name="T1" fmla="*/ 227 h 1134"/>
                <a:gd name="T2" fmla="*/ 226 w 907"/>
                <a:gd name="T3" fmla="*/ 227 h 1134"/>
                <a:gd name="T4" fmla="*/ 226 w 907"/>
                <a:gd name="T5" fmla="*/ 113 h 1134"/>
                <a:gd name="T6" fmla="*/ 340 w 907"/>
                <a:gd name="T7" fmla="*/ 113 h 1134"/>
                <a:gd name="T8" fmla="*/ 340 w 907"/>
                <a:gd name="T9" fmla="*/ 0 h 1134"/>
                <a:gd name="T10" fmla="*/ 793 w 907"/>
                <a:gd name="T11" fmla="*/ 0 h 1134"/>
                <a:gd name="T12" fmla="*/ 793 w 907"/>
                <a:gd name="T13" fmla="*/ 227 h 1134"/>
                <a:gd name="T14" fmla="*/ 907 w 907"/>
                <a:gd name="T15" fmla="*/ 227 h 1134"/>
                <a:gd name="T16" fmla="*/ 907 w 907"/>
                <a:gd name="T17" fmla="*/ 340 h 1134"/>
                <a:gd name="T18" fmla="*/ 793 w 907"/>
                <a:gd name="T19" fmla="*/ 340 h 1134"/>
                <a:gd name="T20" fmla="*/ 793 w 907"/>
                <a:gd name="T21" fmla="*/ 567 h 1134"/>
                <a:gd name="T22" fmla="*/ 680 w 907"/>
                <a:gd name="T23" fmla="*/ 567 h 1134"/>
                <a:gd name="T24" fmla="*/ 680 w 907"/>
                <a:gd name="T25" fmla="*/ 680 h 1134"/>
                <a:gd name="T26" fmla="*/ 567 w 907"/>
                <a:gd name="T27" fmla="*/ 680 h 1134"/>
                <a:gd name="T28" fmla="*/ 567 w 907"/>
                <a:gd name="T29" fmla="*/ 794 h 1134"/>
                <a:gd name="T30" fmla="*/ 680 w 907"/>
                <a:gd name="T31" fmla="*/ 794 h 1134"/>
                <a:gd name="T32" fmla="*/ 680 w 907"/>
                <a:gd name="T33" fmla="*/ 907 h 1134"/>
                <a:gd name="T34" fmla="*/ 567 w 907"/>
                <a:gd name="T35" fmla="*/ 907 h 1134"/>
                <a:gd name="T36" fmla="*/ 567 w 907"/>
                <a:gd name="T37" fmla="*/ 1134 h 1134"/>
                <a:gd name="T38" fmla="*/ 340 w 907"/>
                <a:gd name="T39" fmla="*/ 1134 h 1134"/>
                <a:gd name="T40" fmla="*/ 340 w 907"/>
                <a:gd name="T41" fmla="*/ 907 h 1134"/>
                <a:gd name="T42" fmla="*/ 453 w 907"/>
                <a:gd name="T43" fmla="*/ 907 h 1134"/>
                <a:gd name="T44" fmla="*/ 453 w 907"/>
                <a:gd name="T45" fmla="*/ 567 h 1134"/>
                <a:gd name="T46" fmla="*/ 113 w 907"/>
                <a:gd name="T47" fmla="*/ 567 h 1134"/>
                <a:gd name="T48" fmla="*/ 113 w 907"/>
                <a:gd name="T49" fmla="*/ 680 h 1134"/>
                <a:gd name="T50" fmla="*/ 0 w 907"/>
                <a:gd name="T51" fmla="*/ 680 h 1134"/>
                <a:gd name="T52" fmla="*/ 0 w 907"/>
                <a:gd name="T53" fmla="*/ 227 h 1134"/>
                <a:gd name="T54" fmla="*/ 113 w 907"/>
                <a:gd name="T5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1134">
                  <a:moveTo>
                    <a:pt x="113" y="227"/>
                  </a:move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227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99110AC5-8A7A-4DD0-A7F7-11B42DC50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Freeform 16">
              <a:extLst>
                <a:ext uri="{FF2B5EF4-FFF2-40B4-BE49-F238E27FC236}">
                  <a16:creationId xmlns:a16="http://schemas.microsoft.com/office/drawing/2014/main" id="{74AF222A-EA82-489F-A1A0-32F3DC91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478"/>
              <a:ext cx="680" cy="1134"/>
            </a:xfrm>
            <a:custGeom>
              <a:avLst/>
              <a:gdLst>
                <a:gd name="T0" fmla="*/ 453 w 680"/>
                <a:gd name="T1" fmla="*/ 0 h 1134"/>
                <a:gd name="T2" fmla="*/ 680 w 680"/>
                <a:gd name="T3" fmla="*/ 0 h 1134"/>
                <a:gd name="T4" fmla="*/ 680 w 680"/>
                <a:gd name="T5" fmla="*/ 567 h 1134"/>
                <a:gd name="T6" fmla="*/ 567 w 680"/>
                <a:gd name="T7" fmla="*/ 567 h 1134"/>
                <a:gd name="T8" fmla="*/ 567 w 680"/>
                <a:gd name="T9" fmla="*/ 1020 h 1134"/>
                <a:gd name="T10" fmla="*/ 453 w 680"/>
                <a:gd name="T11" fmla="*/ 1020 h 1134"/>
                <a:gd name="T12" fmla="*/ 453 w 680"/>
                <a:gd name="T13" fmla="*/ 1134 h 1134"/>
                <a:gd name="T14" fmla="*/ 340 w 680"/>
                <a:gd name="T15" fmla="*/ 1134 h 1134"/>
                <a:gd name="T16" fmla="*/ 340 w 680"/>
                <a:gd name="T17" fmla="*/ 1020 h 1134"/>
                <a:gd name="T18" fmla="*/ 227 w 680"/>
                <a:gd name="T19" fmla="*/ 1020 h 1134"/>
                <a:gd name="T20" fmla="*/ 227 w 680"/>
                <a:gd name="T21" fmla="*/ 680 h 1134"/>
                <a:gd name="T22" fmla="*/ 0 w 680"/>
                <a:gd name="T23" fmla="*/ 680 h 1134"/>
                <a:gd name="T24" fmla="*/ 0 w 680"/>
                <a:gd name="T25" fmla="*/ 567 h 1134"/>
                <a:gd name="T26" fmla="*/ 113 w 680"/>
                <a:gd name="T27" fmla="*/ 567 h 1134"/>
                <a:gd name="T28" fmla="*/ 113 w 680"/>
                <a:gd name="T29" fmla="*/ 453 h 1134"/>
                <a:gd name="T30" fmla="*/ 340 w 680"/>
                <a:gd name="T31" fmla="*/ 453 h 1134"/>
                <a:gd name="T32" fmla="*/ 340 w 680"/>
                <a:gd name="T33" fmla="*/ 340 h 1134"/>
                <a:gd name="T34" fmla="*/ 567 w 680"/>
                <a:gd name="T35" fmla="*/ 340 h 1134"/>
                <a:gd name="T36" fmla="*/ 567 w 680"/>
                <a:gd name="T37" fmla="*/ 226 h 1134"/>
                <a:gd name="T38" fmla="*/ 453 w 680"/>
                <a:gd name="T39" fmla="*/ 226 h 1134"/>
                <a:gd name="T40" fmla="*/ 453 w 680"/>
                <a:gd name="T4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1134">
                  <a:moveTo>
                    <a:pt x="453" y="0"/>
                  </a:moveTo>
                  <a:lnTo>
                    <a:pt x="680" y="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04830DF0-A649-45C9-A392-A9788BD23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1"/>
              <a:ext cx="227" cy="340"/>
            </a:xfrm>
            <a:custGeom>
              <a:avLst/>
              <a:gdLst>
                <a:gd name="T0" fmla="*/ 0 w 227"/>
                <a:gd name="T1" fmla="*/ 113 h 340"/>
                <a:gd name="T2" fmla="*/ 0 w 227"/>
                <a:gd name="T3" fmla="*/ 227 h 340"/>
                <a:gd name="T4" fmla="*/ 113 w 227"/>
                <a:gd name="T5" fmla="*/ 227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3 w 227"/>
                <a:gd name="T13" fmla="*/ 0 h 340"/>
                <a:gd name="T14" fmla="*/ 113 w 227"/>
                <a:gd name="T15" fmla="*/ 113 h 340"/>
                <a:gd name="T16" fmla="*/ 0 w 227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Freeform 18">
              <a:extLst>
                <a:ext uri="{FF2B5EF4-FFF2-40B4-BE49-F238E27FC236}">
                  <a16:creationId xmlns:a16="http://schemas.microsoft.com/office/drawing/2014/main" id="{BB61510A-E55C-4FE7-AB6D-9ABD42564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25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227 w 340"/>
                <a:gd name="T9" fmla="*/ 340 h 340"/>
                <a:gd name="T10" fmla="*/ 227 w 340"/>
                <a:gd name="T11" fmla="*/ 227 h 340"/>
                <a:gd name="T12" fmla="*/ 340 w 340"/>
                <a:gd name="T13" fmla="*/ 227 h 340"/>
                <a:gd name="T14" fmla="*/ 340 w 340"/>
                <a:gd name="T15" fmla="*/ 113 h 340"/>
                <a:gd name="T16" fmla="*/ 113 w 340"/>
                <a:gd name="T17" fmla="*/ 113 h 340"/>
                <a:gd name="T18" fmla="*/ 113 w 340"/>
                <a:gd name="T19" fmla="*/ 0 h 340"/>
                <a:gd name="T20" fmla="*/ 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Freeform 19">
              <a:extLst>
                <a:ext uri="{FF2B5EF4-FFF2-40B4-BE49-F238E27FC236}">
                  <a16:creationId xmlns:a16="http://schemas.microsoft.com/office/drawing/2014/main" id="{28FE92A3-EEB7-4EE5-B1D3-7EF4F755F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97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0 w 227"/>
                <a:gd name="T11" fmla="*/ 227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33E46F9F-D822-4DC6-B959-28C6D89A6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797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340 h 340"/>
                <a:gd name="T4" fmla="*/ 227 w 341"/>
                <a:gd name="T5" fmla="*/ 340 h 340"/>
                <a:gd name="T6" fmla="*/ 227 w 341"/>
                <a:gd name="T7" fmla="*/ 227 h 340"/>
                <a:gd name="T8" fmla="*/ 341 w 341"/>
                <a:gd name="T9" fmla="*/ 227 h 340"/>
                <a:gd name="T10" fmla="*/ 341 w 341"/>
                <a:gd name="T11" fmla="*/ 0 h 340"/>
                <a:gd name="T12" fmla="*/ 114 w 341"/>
                <a:gd name="T13" fmla="*/ 0 h 340"/>
                <a:gd name="T14" fmla="*/ 114 w 341"/>
                <a:gd name="T15" fmla="*/ 114 h 340"/>
                <a:gd name="T16" fmla="*/ 0 w 341"/>
                <a:gd name="T17" fmla="*/ 114 h 340"/>
                <a:gd name="T18" fmla="*/ 0 w 341"/>
                <a:gd name="T19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E4880898-88CD-4EF1-B3EE-441E9E756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911"/>
              <a:ext cx="1247" cy="1474"/>
            </a:xfrm>
            <a:custGeom>
              <a:avLst/>
              <a:gdLst>
                <a:gd name="T0" fmla="*/ 227 w 1247"/>
                <a:gd name="T1" fmla="*/ 0 h 1474"/>
                <a:gd name="T2" fmla="*/ 227 w 1247"/>
                <a:gd name="T3" fmla="*/ 680 h 1474"/>
                <a:gd name="T4" fmla="*/ 113 w 1247"/>
                <a:gd name="T5" fmla="*/ 680 h 1474"/>
                <a:gd name="T6" fmla="*/ 113 w 1247"/>
                <a:gd name="T7" fmla="*/ 1134 h 1474"/>
                <a:gd name="T8" fmla="*/ 0 w 1247"/>
                <a:gd name="T9" fmla="*/ 1134 h 1474"/>
                <a:gd name="T10" fmla="*/ 0 w 1247"/>
                <a:gd name="T11" fmla="*/ 1474 h 1474"/>
                <a:gd name="T12" fmla="*/ 227 w 1247"/>
                <a:gd name="T13" fmla="*/ 1474 h 1474"/>
                <a:gd name="T14" fmla="*/ 227 w 1247"/>
                <a:gd name="T15" fmla="*/ 1020 h 1474"/>
                <a:gd name="T16" fmla="*/ 453 w 1247"/>
                <a:gd name="T17" fmla="*/ 1020 h 1474"/>
                <a:gd name="T18" fmla="*/ 453 w 1247"/>
                <a:gd name="T19" fmla="*/ 1134 h 1474"/>
                <a:gd name="T20" fmla="*/ 567 w 1247"/>
                <a:gd name="T21" fmla="*/ 1134 h 1474"/>
                <a:gd name="T22" fmla="*/ 567 w 1247"/>
                <a:gd name="T23" fmla="*/ 1247 h 1474"/>
                <a:gd name="T24" fmla="*/ 680 w 1247"/>
                <a:gd name="T25" fmla="*/ 1247 h 1474"/>
                <a:gd name="T26" fmla="*/ 680 w 1247"/>
                <a:gd name="T27" fmla="*/ 1134 h 1474"/>
                <a:gd name="T28" fmla="*/ 794 w 1247"/>
                <a:gd name="T29" fmla="*/ 1134 h 1474"/>
                <a:gd name="T30" fmla="*/ 794 w 1247"/>
                <a:gd name="T31" fmla="*/ 1020 h 1474"/>
                <a:gd name="T32" fmla="*/ 907 w 1247"/>
                <a:gd name="T33" fmla="*/ 1020 h 1474"/>
                <a:gd name="T34" fmla="*/ 907 w 1247"/>
                <a:gd name="T35" fmla="*/ 907 h 1474"/>
                <a:gd name="T36" fmla="*/ 1247 w 1247"/>
                <a:gd name="T37" fmla="*/ 907 h 1474"/>
                <a:gd name="T38" fmla="*/ 1247 w 1247"/>
                <a:gd name="T39" fmla="*/ 793 h 1474"/>
                <a:gd name="T40" fmla="*/ 1134 w 1247"/>
                <a:gd name="T41" fmla="*/ 793 h 1474"/>
                <a:gd name="T42" fmla="*/ 1134 w 1247"/>
                <a:gd name="T43" fmla="*/ 567 h 1474"/>
                <a:gd name="T44" fmla="*/ 794 w 1247"/>
                <a:gd name="T45" fmla="*/ 567 h 1474"/>
                <a:gd name="T46" fmla="*/ 794 w 1247"/>
                <a:gd name="T47" fmla="*/ 680 h 1474"/>
                <a:gd name="T48" fmla="*/ 680 w 1247"/>
                <a:gd name="T49" fmla="*/ 680 h 1474"/>
                <a:gd name="T50" fmla="*/ 680 w 1247"/>
                <a:gd name="T51" fmla="*/ 567 h 1474"/>
                <a:gd name="T52" fmla="*/ 567 w 1247"/>
                <a:gd name="T53" fmla="*/ 567 h 1474"/>
                <a:gd name="T54" fmla="*/ 567 w 1247"/>
                <a:gd name="T55" fmla="*/ 226 h 1474"/>
                <a:gd name="T56" fmla="*/ 453 w 1247"/>
                <a:gd name="T57" fmla="*/ 226 h 1474"/>
                <a:gd name="T58" fmla="*/ 453 w 1247"/>
                <a:gd name="T59" fmla="*/ 113 h 1474"/>
                <a:gd name="T60" fmla="*/ 340 w 1247"/>
                <a:gd name="T61" fmla="*/ 113 h 1474"/>
                <a:gd name="T62" fmla="*/ 340 w 1247"/>
                <a:gd name="T63" fmla="*/ 0 h 1474"/>
                <a:gd name="T64" fmla="*/ 227 w 1247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227" y="0"/>
                  </a:moveTo>
                  <a:lnTo>
                    <a:pt x="227" y="680"/>
                  </a:lnTo>
                  <a:lnTo>
                    <a:pt x="113" y="68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227" y="1474"/>
                  </a:lnTo>
                  <a:lnTo>
                    <a:pt x="227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1247" y="907"/>
                  </a:lnTo>
                  <a:lnTo>
                    <a:pt x="1247" y="793"/>
                  </a:lnTo>
                  <a:lnTo>
                    <a:pt x="1134" y="793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Freeform 22">
              <a:extLst>
                <a:ext uri="{FF2B5EF4-FFF2-40B4-BE49-F238E27FC236}">
                  <a16:creationId xmlns:a16="http://schemas.microsoft.com/office/drawing/2014/main" id="{71167314-93B4-49E9-AAE4-BFCCBBB44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498"/>
              <a:ext cx="907" cy="1021"/>
            </a:xfrm>
            <a:custGeom>
              <a:avLst/>
              <a:gdLst>
                <a:gd name="T0" fmla="*/ 226 w 907"/>
                <a:gd name="T1" fmla="*/ 0 h 1021"/>
                <a:gd name="T2" fmla="*/ 680 w 907"/>
                <a:gd name="T3" fmla="*/ 0 h 1021"/>
                <a:gd name="T4" fmla="*/ 680 w 907"/>
                <a:gd name="T5" fmla="*/ 114 h 1021"/>
                <a:gd name="T6" fmla="*/ 793 w 907"/>
                <a:gd name="T7" fmla="*/ 114 h 1021"/>
                <a:gd name="T8" fmla="*/ 793 w 907"/>
                <a:gd name="T9" fmla="*/ 227 h 1021"/>
                <a:gd name="T10" fmla="*/ 907 w 907"/>
                <a:gd name="T11" fmla="*/ 227 h 1021"/>
                <a:gd name="T12" fmla="*/ 907 w 907"/>
                <a:gd name="T13" fmla="*/ 567 h 1021"/>
                <a:gd name="T14" fmla="*/ 793 w 907"/>
                <a:gd name="T15" fmla="*/ 567 h 1021"/>
                <a:gd name="T16" fmla="*/ 793 w 907"/>
                <a:gd name="T17" fmla="*/ 681 h 1021"/>
                <a:gd name="T18" fmla="*/ 567 w 907"/>
                <a:gd name="T19" fmla="*/ 681 h 1021"/>
                <a:gd name="T20" fmla="*/ 567 w 907"/>
                <a:gd name="T21" fmla="*/ 1021 h 1021"/>
                <a:gd name="T22" fmla="*/ 453 w 907"/>
                <a:gd name="T23" fmla="*/ 1021 h 1021"/>
                <a:gd name="T24" fmla="*/ 453 w 907"/>
                <a:gd name="T25" fmla="*/ 794 h 1021"/>
                <a:gd name="T26" fmla="*/ 113 w 907"/>
                <a:gd name="T27" fmla="*/ 794 h 1021"/>
                <a:gd name="T28" fmla="*/ 113 w 907"/>
                <a:gd name="T29" fmla="*/ 681 h 1021"/>
                <a:gd name="T30" fmla="*/ 0 w 907"/>
                <a:gd name="T31" fmla="*/ 681 h 1021"/>
                <a:gd name="T32" fmla="*/ 0 w 907"/>
                <a:gd name="T33" fmla="*/ 567 h 1021"/>
                <a:gd name="T34" fmla="*/ 113 w 907"/>
                <a:gd name="T35" fmla="*/ 567 h 1021"/>
                <a:gd name="T36" fmla="*/ 113 w 907"/>
                <a:gd name="T37" fmla="*/ 454 h 1021"/>
                <a:gd name="T38" fmla="*/ 226 w 907"/>
                <a:gd name="T39" fmla="*/ 454 h 1021"/>
                <a:gd name="T40" fmla="*/ 226 w 907"/>
                <a:gd name="T41" fmla="*/ 227 h 1021"/>
                <a:gd name="T42" fmla="*/ 340 w 907"/>
                <a:gd name="T43" fmla="*/ 227 h 1021"/>
                <a:gd name="T44" fmla="*/ 340 w 907"/>
                <a:gd name="T45" fmla="*/ 114 h 1021"/>
                <a:gd name="T46" fmla="*/ 226 w 907"/>
                <a:gd name="T47" fmla="*/ 114 h 1021"/>
                <a:gd name="T48" fmla="*/ 226 w 907"/>
                <a:gd name="T4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021">
                  <a:moveTo>
                    <a:pt x="226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Freeform 23">
              <a:extLst>
                <a:ext uri="{FF2B5EF4-FFF2-40B4-BE49-F238E27FC236}">
                  <a16:creationId xmlns:a16="http://schemas.microsoft.com/office/drawing/2014/main" id="{9275CAB8-0B2A-46E5-86A2-FA0798FC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931"/>
              <a:ext cx="340" cy="454"/>
            </a:xfrm>
            <a:custGeom>
              <a:avLst/>
              <a:gdLst>
                <a:gd name="T0" fmla="*/ 226 w 340"/>
                <a:gd name="T1" fmla="*/ 0 h 454"/>
                <a:gd name="T2" fmla="*/ 226 w 340"/>
                <a:gd name="T3" fmla="*/ 114 h 454"/>
                <a:gd name="T4" fmla="*/ 340 w 340"/>
                <a:gd name="T5" fmla="*/ 114 h 454"/>
                <a:gd name="T6" fmla="*/ 340 w 340"/>
                <a:gd name="T7" fmla="*/ 227 h 454"/>
                <a:gd name="T8" fmla="*/ 226 w 340"/>
                <a:gd name="T9" fmla="*/ 227 h 454"/>
                <a:gd name="T10" fmla="*/ 226 w 340"/>
                <a:gd name="T11" fmla="*/ 454 h 454"/>
                <a:gd name="T12" fmla="*/ 0 w 340"/>
                <a:gd name="T13" fmla="*/ 454 h 454"/>
                <a:gd name="T14" fmla="*/ 0 w 340"/>
                <a:gd name="T15" fmla="*/ 0 h 454"/>
                <a:gd name="T16" fmla="*/ 226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6" y="0"/>
                  </a:move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Freeform 24">
              <a:extLst>
                <a:ext uri="{FF2B5EF4-FFF2-40B4-BE49-F238E27FC236}">
                  <a16:creationId xmlns:a16="http://schemas.microsoft.com/office/drawing/2014/main" id="{16BECBDF-5A8A-4AAB-8AB1-278A6768B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58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0 w 114"/>
                <a:gd name="T3" fmla="*/ 340 h 340"/>
                <a:gd name="T4" fmla="*/ 114 w 114"/>
                <a:gd name="T5" fmla="*/ 340 h 340"/>
                <a:gd name="T6" fmla="*/ 114 w 114"/>
                <a:gd name="T7" fmla="*/ 0 h 340"/>
                <a:gd name="T8" fmla="*/ 0 w 114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Freeform 25">
              <a:extLst>
                <a:ext uri="{FF2B5EF4-FFF2-40B4-BE49-F238E27FC236}">
                  <a16:creationId xmlns:a16="http://schemas.microsoft.com/office/drawing/2014/main" id="{E632869D-0131-4DDB-B0BC-5DFB47FC2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818"/>
              <a:ext cx="1020" cy="1474"/>
            </a:xfrm>
            <a:custGeom>
              <a:avLst/>
              <a:gdLst>
                <a:gd name="T0" fmla="*/ 794 w 1020"/>
                <a:gd name="T1" fmla="*/ 1474 h 1474"/>
                <a:gd name="T2" fmla="*/ 907 w 1020"/>
                <a:gd name="T3" fmla="*/ 1474 h 1474"/>
                <a:gd name="T4" fmla="*/ 907 w 1020"/>
                <a:gd name="T5" fmla="*/ 1247 h 1474"/>
                <a:gd name="T6" fmla="*/ 1020 w 1020"/>
                <a:gd name="T7" fmla="*/ 1247 h 1474"/>
                <a:gd name="T8" fmla="*/ 1020 w 1020"/>
                <a:gd name="T9" fmla="*/ 1020 h 1474"/>
                <a:gd name="T10" fmla="*/ 907 w 1020"/>
                <a:gd name="T11" fmla="*/ 1020 h 1474"/>
                <a:gd name="T12" fmla="*/ 907 w 1020"/>
                <a:gd name="T13" fmla="*/ 680 h 1474"/>
                <a:gd name="T14" fmla="*/ 794 w 1020"/>
                <a:gd name="T15" fmla="*/ 680 h 1474"/>
                <a:gd name="T16" fmla="*/ 794 w 1020"/>
                <a:gd name="T17" fmla="*/ 567 h 1474"/>
                <a:gd name="T18" fmla="*/ 794 w 1020"/>
                <a:gd name="T19" fmla="*/ 453 h 1474"/>
                <a:gd name="T20" fmla="*/ 794 w 1020"/>
                <a:gd name="T21" fmla="*/ 340 h 1474"/>
                <a:gd name="T22" fmla="*/ 907 w 1020"/>
                <a:gd name="T23" fmla="*/ 340 h 1474"/>
                <a:gd name="T24" fmla="*/ 907 w 1020"/>
                <a:gd name="T25" fmla="*/ 0 h 1474"/>
                <a:gd name="T26" fmla="*/ 340 w 1020"/>
                <a:gd name="T27" fmla="*/ 0 h 1474"/>
                <a:gd name="T28" fmla="*/ 340 w 1020"/>
                <a:gd name="T29" fmla="*/ 113 h 1474"/>
                <a:gd name="T30" fmla="*/ 227 w 1020"/>
                <a:gd name="T31" fmla="*/ 113 h 1474"/>
                <a:gd name="T32" fmla="*/ 227 w 1020"/>
                <a:gd name="T33" fmla="*/ 227 h 1474"/>
                <a:gd name="T34" fmla="*/ 113 w 1020"/>
                <a:gd name="T35" fmla="*/ 227 h 1474"/>
                <a:gd name="T36" fmla="*/ 113 w 1020"/>
                <a:gd name="T37" fmla="*/ 340 h 1474"/>
                <a:gd name="T38" fmla="*/ 0 w 1020"/>
                <a:gd name="T39" fmla="*/ 340 h 1474"/>
                <a:gd name="T40" fmla="*/ 0 w 1020"/>
                <a:gd name="T41" fmla="*/ 680 h 1474"/>
                <a:gd name="T42" fmla="*/ 340 w 1020"/>
                <a:gd name="T43" fmla="*/ 680 h 1474"/>
                <a:gd name="T44" fmla="*/ 340 w 1020"/>
                <a:gd name="T45" fmla="*/ 794 h 1474"/>
                <a:gd name="T46" fmla="*/ 453 w 1020"/>
                <a:gd name="T47" fmla="*/ 794 h 1474"/>
                <a:gd name="T48" fmla="*/ 453 w 1020"/>
                <a:gd name="T49" fmla="*/ 907 h 1474"/>
                <a:gd name="T50" fmla="*/ 567 w 1020"/>
                <a:gd name="T51" fmla="*/ 907 h 1474"/>
                <a:gd name="T52" fmla="*/ 567 w 1020"/>
                <a:gd name="T53" fmla="*/ 1134 h 1474"/>
                <a:gd name="T54" fmla="*/ 680 w 1020"/>
                <a:gd name="T55" fmla="*/ 1134 h 1474"/>
                <a:gd name="T56" fmla="*/ 680 w 1020"/>
                <a:gd name="T57" fmla="*/ 1361 h 1474"/>
                <a:gd name="T58" fmla="*/ 794 w 1020"/>
                <a:gd name="T59" fmla="*/ 1361 h 1474"/>
                <a:gd name="T60" fmla="*/ 794 w 1020"/>
                <a:gd name="T6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4" y="1474"/>
                  </a:moveTo>
                  <a:lnTo>
                    <a:pt x="907" y="1474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020"/>
                  </a:lnTo>
                  <a:lnTo>
                    <a:pt x="907" y="1020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361"/>
                  </a:lnTo>
                  <a:lnTo>
                    <a:pt x="794" y="1361"/>
                  </a:lnTo>
                  <a:lnTo>
                    <a:pt x="79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Freeform 26">
              <a:extLst>
                <a:ext uri="{FF2B5EF4-FFF2-40B4-BE49-F238E27FC236}">
                  <a16:creationId xmlns:a16="http://schemas.microsoft.com/office/drawing/2014/main" id="{260A5833-0FD1-4070-B818-61F990F87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911"/>
              <a:ext cx="1020" cy="907"/>
            </a:xfrm>
            <a:custGeom>
              <a:avLst/>
              <a:gdLst>
                <a:gd name="T0" fmla="*/ 907 w 1020"/>
                <a:gd name="T1" fmla="*/ 907 h 907"/>
                <a:gd name="T2" fmla="*/ 907 w 1020"/>
                <a:gd name="T3" fmla="*/ 793 h 907"/>
                <a:gd name="T4" fmla="*/ 1020 w 1020"/>
                <a:gd name="T5" fmla="*/ 793 h 907"/>
                <a:gd name="T6" fmla="*/ 1020 w 1020"/>
                <a:gd name="T7" fmla="*/ 453 h 907"/>
                <a:gd name="T8" fmla="*/ 680 w 1020"/>
                <a:gd name="T9" fmla="*/ 453 h 907"/>
                <a:gd name="T10" fmla="*/ 680 w 1020"/>
                <a:gd name="T11" fmla="*/ 340 h 907"/>
                <a:gd name="T12" fmla="*/ 567 w 1020"/>
                <a:gd name="T13" fmla="*/ 340 h 907"/>
                <a:gd name="T14" fmla="*/ 453 w 1020"/>
                <a:gd name="T15" fmla="*/ 340 h 907"/>
                <a:gd name="T16" fmla="*/ 453 w 1020"/>
                <a:gd name="T17" fmla="*/ 226 h 907"/>
                <a:gd name="T18" fmla="*/ 340 w 1020"/>
                <a:gd name="T19" fmla="*/ 226 h 907"/>
                <a:gd name="T20" fmla="*/ 340 w 1020"/>
                <a:gd name="T21" fmla="*/ 0 h 907"/>
                <a:gd name="T22" fmla="*/ 227 w 1020"/>
                <a:gd name="T23" fmla="*/ 0 h 907"/>
                <a:gd name="T24" fmla="*/ 227 w 1020"/>
                <a:gd name="T25" fmla="*/ 113 h 907"/>
                <a:gd name="T26" fmla="*/ 113 w 1020"/>
                <a:gd name="T27" fmla="*/ 113 h 907"/>
                <a:gd name="T28" fmla="*/ 113 w 1020"/>
                <a:gd name="T29" fmla="*/ 226 h 907"/>
                <a:gd name="T30" fmla="*/ 0 w 1020"/>
                <a:gd name="T31" fmla="*/ 226 h 907"/>
                <a:gd name="T32" fmla="*/ 0 w 1020"/>
                <a:gd name="T33" fmla="*/ 340 h 907"/>
                <a:gd name="T34" fmla="*/ 113 w 1020"/>
                <a:gd name="T35" fmla="*/ 340 h 907"/>
                <a:gd name="T36" fmla="*/ 113 w 1020"/>
                <a:gd name="T37" fmla="*/ 453 h 907"/>
                <a:gd name="T38" fmla="*/ 340 w 1020"/>
                <a:gd name="T39" fmla="*/ 453 h 907"/>
                <a:gd name="T40" fmla="*/ 340 w 1020"/>
                <a:gd name="T41" fmla="*/ 567 h 907"/>
                <a:gd name="T42" fmla="*/ 567 w 1020"/>
                <a:gd name="T43" fmla="*/ 567 h 907"/>
                <a:gd name="T44" fmla="*/ 567 w 1020"/>
                <a:gd name="T45" fmla="*/ 793 h 907"/>
                <a:gd name="T46" fmla="*/ 680 w 1020"/>
                <a:gd name="T47" fmla="*/ 793 h 907"/>
                <a:gd name="T48" fmla="*/ 680 w 1020"/>
                <a:gd name="T49" fmla="*/ 907 h 907"/>
                <a:gd name="T50" fmla="*/ 907 w 1020"/>
                <a:gd name="T5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0" h="907">
                  <a:moveTo>
                    <a:pt x="907" y="907"/>
                  </a:moveTo>
                  <a:lnTo>
                    <a:pt x="907" y="793"/>
                  </a:lnTo>
                  <a:lnTo>
                    <a:pt x="1020" y="793"/>
                  </a:lnTo>
                  <a:lnTo>
                    <a:pt x="1020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90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Freeform 27">
              <a:extLst>
                <a:ext uri="{FF2B5EF4-FFF2-40B4-BE49-F238E27FC236}">
                  <a16:creationId xmlns:a16="http://schemas.microsoft.com/office/drawing/2014/main" id="{1792FAA9-BA14-4537-9372-50F3D35A5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911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227 w 567"/>
                <a:gd name="T3" fmla="*/ 0 h 453"/>
                <a:gd name="T4" fmla="*/ 227 w 567"/>
                <a:gd name="T5" fmla="*/ 113 h 453"/>
                <a:gd name="T6" fmla="*/ 340 w 567"/>
                <a:gd name="T7" fmla="*/ 113 h 453"/>
                <a:gd name="T8" fmla="*/ 340 w 567"/>
                <a:gd name="T9" fmla="*/ 226 h 453"/>
                <a:gd name="T10" fmla="*/ 567 w 567"/>
                <a:gd name="T11" fmla="*/ 226 h 453"/>
                <a:gd name="T12" fmla="*/ 567 w 567"/>
                <a:gd name="T13" fmla="*/ 453 h 453"/>
                <a:gd name="T14" fmla="*/ 340 w 567"/>
                <a:gd name="T15" fmla="*/ 453 h 453"/>
                <a:gd name="T16" fmla="*/ 340 w 567"/>
                <a:gd name="T17" fmla="*/ 340 h 453"/>
                <a:gd name="T18" fmla="*/ 113 w 567"/>
                <a:gd name="T19" fmla="*/ 340 h 453"/>
                <a:gd name="T20" fmla="*/ 113 w 567"/>
                <a:gd name="T21" fmla="*/ 226 h 453"/>
                <a:gd name="T22" fmla="*/ 0 w 567"/>
                <a:gd name="T23" fmla="*/ 226 h 453"/>
                <a:gd name="T24" fmla="*/ 0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Freeform 28">
              <a:extLst>
                <a:ext uri="{FF2B5EF4-FFF2-40B4-BE49-F238E27FC236}">
                  <a16:creationId xmlns:a16="http://schemas.microsoft.com/office/drawing/2014/main" id="{36817DF4-6B79-4364-BACC-8805EF6E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797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Freeform 29">
              <a:extLst>
                <a:ext uri="{FF2B5EF4-FFF2-40B4-BE49-F238E27FC236}">
                  <a16:creationId xmlns:a16="http://schemas.microsoft.com/office/drawing/2014/main" id="{D09941A9-65E0-4583-AFA8-05F18C2B4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684"/>
              <a:ext cx="680" cy="794"/>
            </a:xfrm>
            <a:custGeom>
              <a:avLst/>
              <a:gdLst>
                <a:gd name="T0" fmla="*/ 0 w 680"/>
                <a:gd name="T1" fmla="*/ 113 h 794"/>
                <a:gd name="T2" fmla="*/ 113 w 680"/>
                <a:gd name="T3" fmla="*/ 113 h 794"/>
                <a:gd name="T4" fmla="*/ 113 w 680"/>
                <a:gd name="T5" fmla="*/ 0 h 794"/>
                <a:gd name="T6" fmla="*/ 340 w 680"/>
                <a:gd name="T7" fmla="*/ 0 h 794"/>
                <a:gd name="T8" fmla="*/ 453 w 680"/>
                <a:gd name="T9" fmla="*/ 0 h 794"/>
                <a:gd name="T10" fmla="*/ 453 w 680"/>
                <a:gd name="T11" fmla="*/ 227 h 794"/>
                <a:gd name="T12" fmla="*/ 567 w 680"/>
                <a:gd name="T13" fmla="*/ 227 h 794"/>
                <a:gd name="T14" fmla="*/ 567 w 680"/>
                <a:gd name="T15" fmla="*/ 340 h 794"/>
                <a:gd name="T16" fmla="*/ 680 w 680"/>
                <a:gd name="T17" fmla="*/ 340 h 794"/>
                <a:gd name="T18" fmla="*/ 680 w 680"/>
                <a:gd name="T19" fmla="*/ 567 h 794"/>
                <a:gd name="T20" fmla="*/ 567 w 680"/>
                <a:gd name="T21" fmla="*/ 567 h 794"/>
                <a:gd name="T22" fmla="*/ 567 w 680"/>
                <a:gd name="T23" fmla="*/ 794 h 794"/>
                <a:gd name="T24" fmla="*/ 453 w 680"/>
                <a:gd name="T25" fmla="*/ 794 h 794"/>
                <a:gd name="T26" fmla="*/ 453 w 680"/>
                <a:gd name="T27" fmla="*/ 680 h 794"/>
                <a:gd name="T28" fmla="*/ 340 w 680"/>
                <a:gd name="T29" fmla="*/ 680 h 794"/>
                <a:gd name="T30" fmla="*/ 340 w 680"/>
                <a:gd name="T31" fmla="*/ 453 h 794"/>
                <a:gd name="T32" fmla="*/ 113 w 680"/>
                <a:gd name="T33" fmla="*/ 453 h 794"/>
                <a:gd name="T34" fmla="*/ 113 w 680"/>
                <a:gd name="T35" fmla="*/ 340 h 794"/>
                <a:gd name="T36" fmla="*/ 0 w 680"/>
                <a:gd name="T37" fmla="*/ 340 h 794"/>
                <a:gd name="T38" fmla="*/ 0 w 680"/>
                <a:gd name="T3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794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Freeform 30">
              <a:extLst>
                <a:ext uri="{FF2B5EF4-FFF2-40B4-BE49-F238E27FC236}">
                  <a16:creationId xmlns:a16="http://schemas.microsoft.com/office/drawing/2014/main" id="{4392B66D-F6ED-4E89-BAA5-D6EE35534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344"/>
              <a:ext cx="1134" cy="1360"/>
            </a:xfrm>
            <a:custGeom>
              <a:avLst/>
              <a:gdLst>
                <a:gd name="T0" fmla="*/ 1134 w 1134"/>
                <a:gd name="T1" fmla="*/ 0 h 1360"/>
                <a:gd name="T2" fmla="*/ 1021 w 1134"/>
                <a:gd name="T3" fmla="*/ 0 h 1360"/>
                <a:gd name="T4" fmla="*/ 1021 w 1134"/>
                <a:gd name="T5" fmla="*/ 113 h 1360"/>
                <a:gd name="T6" fmla="*/ 794 w 1134"/>
                <a:gd name="T7" fmla="*/ 113 h 1360"/>
                <a:gd name="T8" fmla="*/ 794 w 1134"/>
                <a:gd name="T9" fmla="*/ 226 h 1360"/>
                <a:gd name="T10" fmla="*/ 454 w 1134"/>
                <a:gd name="T11" fmla="*/ 226 h 1360"/>
                <a:gd name="T12" fmla="*/ 454 w 1134"/>
                <a:gd name="T13" fmla="*/ 113 h 1360"/>
                <a:gd name="T14" fmla="*/ 227 w 1134"/>
                <a:gd name="T15" fmla="*/ 113 h 1360"/>
                <a:gd name="T16" fmla="*/ 227 w 1134"/>
                <a:gd name="T17" fmla="*/ 226 h 1360"/>
                <a:gd name="T18" fmla="*/ 114 w 1134"/>
                <a:gd name="T19" fmla="*/ 226 h 1360"/>
                <a:gd name="T20" fmla="*/ 114 w 1134"/>
                <a:gd name="T21" fmla="*/ 340 h 1360"/>
                <a:gd name="T22" fmla="*/ 0 w 1134"/>
                <a:gd name="T23" fmla="*/ 340 h 1360"/>
                <a:gd name="T24" fmla="*/ 0 w 1134"/>
                <a:gd name="T25" fmla="*/ 567 h 1360"/>
                <a:gd name="T26" fmla="*/ 114 w 1134"/>
                <a:gd name="T27" fmla="*/ 567 h 1360"/>
                <a:gd name="T28" fmla="*/ 114 w 1134"/>
                <a:gd name="T29" fmla="*/ 680 h 1360"/>
                <a:gd name="T30" fmla="*/ 227 w 1134"/>
                <a:gd name="T31" fmla="*/ 680 h 1360"/>
                <a:gd name="T32" fmla="*/ 227 w 1134"/>
                <a:gd name="T33" fmla="*/ 907 h 1360"/>
                <a:gd name="T34" fmla="*/ 114 w 1134"/>
                <a:gd name="T35" fmla="*/ 907 h 1360"/>
                <a:gd name="T36" fmla="*/ 114 w 1134"/>
                <a:gd name="T37" fmla="*/ 1134 h 1360"/>
                <a:gd name="T38" fmla="*/ 0 w 1134"/>
                <a:gd name="T39" fmla="*/ 1134 h 1360"/>
                <a:gd name="T40" fmla="*/ 0 w 1134"/>
                <a:gd name="T41" fmla="*/ 1360 h 1360"/>
                <a:gd name="T42" fmla="*/ 227 w 1134"/>
                <a:gd name="T43" fmla="*/ 1360 h 1360"/>
                <a:gd name="T44" fmla="*/ 227 w 1134"/>
                <a:gd name="T45" fmla="*/ 1247 h 1360"/>
                <a:gd name="T46" fmla="*/ 341 w 1134"/>
                <a:gd name="T47" fmla="*/ 1247 h 1360"/>
                <a:gd name="T48" fmla="*/ 341 w 1134"/>
                <a:gd name="T49" fmla="*/ 1134 h 1360"/>
                <a:gd name="T50" fmla="*/ 794 w 1134"/>
                <a:gd name="T51" fmla="*/ 1134 h 1360"/>
                <a:gd name="T52" fmla="*/ 794 w 1134"/>
                <a:gd name="T53" fmla="*/ 907 h 1360"/>
                <a:gd name="T54" fmla="*/ 681 w 1134"/>
                <a:gd name="T55" fmla="*/ 907 h 1360"/>
                <a:gd name="T56" fmla="*/ 681 w 1134"/>
                <a:gd name="T57" fmla="*/ 680 h 1360"/>
                <a:gd name="T58" fmla="*/ 794 w 1134"/>
                <a:gd name="T59" fmla="*/ 680 h 1360"/>
                <a:gd name="T60" fmla="*/ 794 w 1134"/>
                <a:gd name="T61" fmla="*/ 567 h 1360"/>
                <a:gd name="T62" fmla="*/ 908 w 1134"/>
                <a:gd name="T63" fmla="*/ 567 h 1360"/>
                <a:gd name="T64" fmla="*/ 908 w 1134"/>
                <a:gd name="T65" fmla="*/ 453 h 1360"/>
                <a:gd name="T66" fmla="*/ 1021 w 1134"/>
                <a:gd name="T67" fmla="*/ 453 h 1360"/>
                <a:gd name="T68" fmla="*/ 1021 w 1134"/>
                <a:gd name="T69" fmla="*/ 340 h 1360"/>
                <a:gd name="T70" fmla="*/ 1021 w 1134"/>
                <a:gd name="T71" fmla="*/ 226 h 1360"/>
                <a:gd name="T72" fmla="*/ 1134 w 1134"/>
                <a:gd name="T73" fmla="*/ 226 h 1360"/>
                <a:gd name="T74" fmla="*/ 1134 w 1134"/>
                <a:gd name="T75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360">
                  <a:moveTo>
                    <a:pt x="1134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0"/>
                  </a:lnTo>
                  <a:lnTo>
                    <a:pt x="227" y="1360"/>
                  </a:lnTo>
                  <a:lnTo>
                    <a:pt x="227" y="1247"/>
                  </a:lnTo>
                  <a:lnTo>
                    <a:pt x="341" y="1247"/>
                  </a:lnTo>
                  <a:lnTo>
                    <a:pt x="341" y="1134"/>
                  </a:lnTo>
                  <a:lnTo>
                    <a:pt x="794" y="113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Freeform 31">
              <a:extLst>
                <a:ext uri="{FF2B5EF4-FFF2-40B4-BE49-F238E27FC236}">
                  <a16:creationId xmlns:a16="http://schemas.microsoft.com/office/drawing/2014/main" id="{7FB223BC-F732-4688-A978-12E9AA92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567" cy="454"/>
            </a:xfrm>
            <a:custGeom>
              <a:avLst/>
              <a:gdLst>
                <a:gd name="T0" fmla="*/ 0 w 567"/>
                <a:gd name="T1" fmla="*/ 114 h 454"/>
                <a:gd name="T2" fmla="*/ 0 w 567"/>
                <a:gd name="T3" fmla="*/ 227 h 454"/>
                <a:gd name="T4" fmla="*/ 0 w 567"/>
                <a:gd name="T5" fmla="*/ 340 h 454"/>
                <a:gd name="T6" fmla="*/ 114 w 567"/>
                <a:gd name="T7" fmla="*/ 340 h 454"/>
                <a:gd name="T8" fmla="*/ 114 w 567"/>
                <a:gd name="T9" fmla="*/ 454 h 454"/>
                <a:gd name="T10" fmla="*/ 454 w 567"/>
                <a:gd name="T11" fmla="*/ 454 h 454"/>
                <a:gd name="T12" fmla="*/ 454 w 567"/>
                <a:gd name="T13" fmla="*/ 340 h 454"/>
                <a:gd name="T14" fmla="*/ 567 w 567"/>
                <a:gd name="T15" fmla="*/ 340 h 454"/>
                <a:gd name="T16" fmla="*/ 567 w 567"/>
                <a:gd name="T17" fmla="*/ 114 h 454"/>
                <a:gd name="T18" fmla="*/ 340 w 567"/>
                <a:gd name="T19" fmla="*/ 114 h 454"/>
                <a:gd name="T20" fmla="*/ 340 w 567"/>
                <a:gd name="T21" fmla="*/ 0 h 454"/>
                <a:gd name="T22" fmla="*/ 227 w 567"/>
                <a:gd name="T23" fmla="*/ 0 h 454"/>
                <a:gd name="T24" fmla="*/ 227 w 567"/>
                <a:gd name="T25" fmla="*/ 114 h 454"/>
                <a:gd name="T26" fmla="*/ 0 w 567"/>
                <a:gd name="T2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4">
                  <a:moveTo>
                    <a:pt x="0" y="114"/>
                  </a:move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Freeform 32">
              <a:extLst>
                <a:ext uri="{FF2B5EF4-FFF2-40B4-BE49-F238E27FC236}">
                  <a16:creationId xmlns:a16="http://schemas.microsoft.com/office/drawing/2014/main" id="{C7A5B755-91B5-4F38-81FF-E01EE8920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113 w 227"/>
                <a:gd name="T5" fmla="*/ 227 h 227"/>
                <a:gd name="T6" fmla="*/ 113 w 227"/>
                <a:gd name="T7" fmla="*/ 113 h 227"/>
                <a:gd name="T8" fmla="*/ 227 w 227"/>
                <a:gd name="T9" fmla="*/ 113 h 227"/>
                <a:gd name="T10" fmla="*/ 227 w 227"/>
                <a:gd name="T11" fmla="*/ 0 h 227"/>
                <a:gd name="T12" fmla="*/ 113 w 227"/>
                <a:gd name="T13" fmla="*/ 0 h 227"/>
                <a:gd name="T14" fmla="*/ 0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Freeform 33">
              <a:extLst>
                <a:ext uri="{FF2B5EF4-FFF2-40B4-BE49-F238E27FC236}">
                  <a16:creationId xmlns:a16="http://schemas.microsoft.com/office/drawing/2014/main" id="{4A2F775B-8AA6-4B60-BB4C-E13FFCDD4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777"/>
              <a:ext cx="1134" cy="793"/>
            </a:xfrm>
            <a:custGeom>
              <a:avLst/>
              <a:gdLst>
                <a:gd name="T0" fmla="*/ 113 w 1134"/>
                <a:gd name="T1" fmla="*/ 113 h 793"/>
                <a:gd name="T2" fmla="*/ 113 w 1134"/>
                <a:gd name="T3" fmla="*/ 0 h 793"/>
                <a:gd name="T4" fmla="*/ 454 w 1134"/>
                <a:gd name="T5" fmla="*/ 0 h 793"/>
                <a:gd name="T6" fmla="*/ 454 w 1134"/>
                <a:gd name="T7" fmla="*/ 113 h 793"/>
                <a:gd name="T8" fmla="*/ 680 w 1134"/>
                <a:gd name="T9" fmla="*/ 113 h 793"/>
                <a:gd name="T10" fmla="*/ 680 w 1134"/>
                <a:gd name="T11" fmla="*/ 453 h 793"/>
                <a:gd name="T12" fmla="*/ 794 w 1134"/>
                <a:gd name="T13" fmla="*/ 453 h 793"/>
                <a:gd name="T14" fmla="*/ 794 w 1134"/>
                <a:gd name="T15" fmla="*/ 567 h 793"/>
                <a:gd name="T16" fmla="*/ 907 w 1134"/>
                <a:gd name="T17" fmla="*/ 567 h 793"/>
                <a:gd name="T18" fmla="*/ 907 w 1134"/>
                <a:gd name="T19" fmla="*/ 453 h 793"/>
                <a:gd name="T20" fmla="*/ 1021 w 1134"/>
                <a:gd name="T21" fmla="*/ 453 h 793"/>
                <a:gd name="T22" fmla="*/ 1021 w 1134"/>
                <a:gd name="T23" fmla="*/ 567 h 793"/>
                <a:gd name="T24" fmla="*/ 1134 w 1134"/>
                <a:gd name="T25" fmla="*/ 567 h 793"/>
                <a:gd name="T26" fmla="*/ 1134 w 1134"/>
                <a:gd name="T27" fmla="*/ 680 h 793"/>
                <a:gd name="T28" fmla="*/ 907 w 1134"/>
                <a:gd name="T29" fmla="*/ 680 h 793"/>
                <a:gd name="T30" fmla="*/ 907 w 1134"/>
                <a:gd name="T31" fmla="*/ 793 h 793"/>
                <a:gd name="T32" fmla="*/ 567 w 1134"/>
                <a:gd name="T33" fmla="*/ 793 h 793"/>
                <a:gd name="T34" fmla="*/ 567 w 1134"/>
                <a:gd name="T35" fmla="*/ 680 h 793"/>
                <a:gd name="T36" fmla="*/ 340 w 1134"/>
                <a:gd name="T37" fmla="*/ 680 h 793"/>
                <a:gd name="T38" fmla="*/ 340 w 1134"/>
                <a:gd name="T39" fmla="*/ 567 h 793"/>
                <a:gd name="T40" fmla="*/ 113 w 1134"/>
                <a:gd name="T41" fmla="*/ 567 h 793"/>
                <a:gd name="T42" fmla="*/ 113 w 1134"/>
                <a:gd name="T43" fmla="*/ 453 h 793"/>
                <a:gd name="T44" fmla="*/ 0 w 1134"/>
                <a:gd name="T45" fmla="*/ 453 h 793"/>
                <a:gd name="T46" fmla="*/ 0 w 1134"/>
                <a:gd name="T47" fmla="*/ 340 h 793"/>
                <a:gd name="T48" fmla="*/ 113 w 1134"/>
                <a:gd name="T49" fmla="*/ 340 h 793"/>
                <a:gd name="T50" fmla="*/ 113 w 1134"/>
                <a:gd name="T51" fmla="*/ 226 h 793"/>
                <a:gd name="T52" fmla="*/ 227 w 1134"/>
                <a:gd name="T53" fmla="*/ 226 h 793"/>
                <a:gd name="T54" fmla="*/ 227 w 1134"/>
                <a:gd name="T55" fmla="*/ 113 h 793"/>
                <a:gd name="T56" fmla="*/ 113 w 1134"/>
                <a:gd name="T5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793">
                  <a:moveTo>
                    <a:pt x="113" y="113"/>
                  </a:moveTo>
                  <a:lnTo>
                    <a:pt x="113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AEFB6685-427F-4260-AF3F-440779A6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794" cy="908"/>
            </a:xfrm>
            <a:custGeom>
              <a:avLst/>
              <a:gdLst>
                <a:gd name="T0" fmla="*/ 0 w 794"/>
                <a:gd name="T1" fmla="*/ 341 h 908"/>
                <a:gd name="T2" fmla="*/ 0 w 794"/>
                <a:gd name="T3" fmla="*/ 227 h 908"/>
                <a:gd name="T4" fmla="*/ 113 w 794"/>
                <a:gd name="T5" fmla="*/ 227 h 908"/>
                <a:gd name="T6" fmla="*/ 113 w 794"/>
                <a:gd name="T7" fmla="*/ 0 h 908"/>
                <a:gd name="T8" fmla="*/ 227 w 794"/>
                <a:gd name="T9" fmla="*/ 0 h 908"/>
                <a:gd name="T10" fmla="*/ 227 w 794"/>
                <a:gd name="T11" fmla="*/ 114 h 908"/>
                <a:gd name="T12" fmla="*/ 340 w 794"/>
                <a:gd name="T13" fmla="*/ 114 h 908"/>
                <a:gd name="T14" fmla="*/ 340 w 794"/>
                <a:gd name="T15" fmla="*/ 227 h 908"/>
                <a:gd name="T16" fmla="*/ 567 w 794"/>
                <a:gd name="T17" fmla="*/ 227 h 908"/>
                <a:gd name="T18" fmla="*/ 567 w 794"/>
                <a:gd name="T19" fmla="*/ 681 h 908"/>
                <a:gd name="T20" fmla="*/ 794 w 794"/>
                <a:gd name="T21" fmla="*/ 681 h 908"/>
                <a:gd name="T22" fmla="*/ 794 w 794"/>
                <a:gd name="T23" fmla="*/ 794 h 908"/>
                <a:gd name="T24" fmla="*/ 680 w 794"/>
                <a:gd name="T25" fmla="*/ 794 h 908"/>
                <a:gd name="T26" fmla="*/ 680 w 794"/>
                <a:gd name="T27" fmla="*/ 908 h 908"/>
                <a:gd name="T28" fmla="*/ 567 w 794"/>
                <a:gd name="T29" fmla="*/ 908 h 908"/>
                <a:gd name="T30" fmla="*/ 567 w 794"/>
                <a:gd name="T31" fmla="*/ 794 h 908"/>
                <a:gd name="T32" fmla="*/ 453 w 794"/>
                <a:gd name="T33" fmla="*/ 794 h 908"/>
                <a:gd name="T34" fmla="*/ 453 w 794"/>
                <a:gd name="T35" fmla="*/ 454 h 908"/>
                <a:gd name="T36" fmla="*/ 227 w 794"/>
                <a:gd name="T37" fmla="*/ 454 h 908"/>
                <a:gd name="T38" fmla="*/ 227 w 794"/>
                <a:gd name="T39" fmla="*/ 341 h 908"/>
                <a:gd name="T40" fmla="*/ 0 w 794"/>
                <a:gd name="T41" fmla="*/ 34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8">
                  <a:moveTo>
                    <a:pt x="0" y="341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8E8E952F-B1C0-4DC7-8BB7-167E49AC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23"/>
              <a:ext cx="454" cy="794"/>
            </a:xfrm>
            <a:custGeom>
              <a:avLst/>
              <a:gdLst>
                <a:gd name="T0" fmla="*/ 341 w 454"/>
                <a:gd name="T1" fmla="*/ 794 h 794"/>
                <a:gd name="T2" fmla="*/ 341 w 454"/>
                <a:gd name="T3" fmla="*/ 567 h 794"/>
                <a:gd name="T4" fmla="*/ 454 w 454"/>
                <a:gd name="T5" fmla="*/ 567 h 794"/>
                <a:gd name="T6" fmla="*/ 454 w 454"/>
                <a:gd name="T7" fmla="*/ 0 h 794"/>
                <a:gd name="T8" fmla="*/ 227 w 454"/>
                <a:gd name="T9" fmla="*/ 0 h 794"/>
                <a:gd name="T10" fmla="*/ 227 w 454"/>
                <a:gd name="T11" fmla="*/ 113 h 794"/>
                <a:gd name="T12" fmla="*/ 0 w 454"/>
                <a:gd name="T13" fmla="*/ 113 h 794"/>
                <a:gd name="T14" fmla="*/ 0 w 454"/>
                <a:gd name="T15" fmla="*/ 340 h 794"/>
                <a:gd name="T16" fmla="*/ 114 w 454"/>
                <a:gd name="T17" fmla="*/ 340 h 794"/>
                <a:gd name="T18" fmla="*/ 114 w 454"/>
                <a:gd name="T19" fmla="*/ 794 h 794"/>
                <a:gd name="T20" fmla="*/ 341 w 454"/>
                <a:gd name="T2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794">
                  <a:moveTo>
                    <a:pt x="341" y="794"/>
                  </a:moveTo>
                  <a:lnTo>
                    <a:pt x="341" y="567"/>
                  </a:lnTo>
                  <a:lnTo>
                    <a:pt x="454" y="56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794"/>
                  </a:lnTo>
                  <a:lnTo>
                    <a:pt x="34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71EDD302-9EE2-4564-B311-84B308B1E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76"/>
              <a:ext cx="1247" cy="1587"/>
            </a:xfrm>
            <a:custGeom>
              <a:avLst/>
              <a:gdLst>
                <a:gd name="T0" fmla="*/ 680 w 1247"/>
                <a:gd name="T1" fmla="*/ 1247 h 1587"/>
                <a:gd name="T2" fmla="*/ 793 w 1247"/>
                <a:gd name="T3" fmla="*/ 1247 h 1587"/>
                <a:gd name="T4" fmla="*/ 793 w 1247"/>
                <a:gd name="T5" fmla="*/ 1134 h 1587"/>
                <a:gd name="T6" fmla="*/ 1134 w 1247"/>
                <a:gd name="T7" fmla="*/ 1134 h 1587"/>
                <a:gd name="T8" fmla="*/ 1134 w 1247"/>
                <a:gd name="T9" fmla="*/ 1020 h 1587"/>
                <a:gd name="T10" fmla="*/ 1247 w 1247"/>
                <a:gd name="T11" fmla="*/ 1020 h 1587"/>
                <a:gd name="T12" fmla="*/ 1247 w 1247"/>
                <a:gd name="T13" fmla="*/ 793 h 1587"/>
                <a:gd name="T14" fmla="*/ 1134 w 1247"/>
                <a:gd name="T15" fmla="*/ 793 h 1587"/>
                <a:gd name="T16" fmla="*/ 1134 w 1247"/>
                <a:gd name="T17" fmla="*/ 680 h 1587"/>
                <a:gd name="T18" fmla="*/ 907 w 1247"/>
                <a:gd name="T19" fmla="*/ 680 h 1587"/>
                <a:gd name="T20" fmla="*/ 907 w 1247"/>
                <a:gd name="T21" fmla="*/ 567 h 1587"/>
                <a:gd name="T22" fmla="*/ 793 w 1247"/>
                <a:gd name="T23" fmla="*/ 567 h 1587"/>
                <a:gd name="T24" fmla="*/ 793 w 1247"/>
                <a:gd name="T25" fmla="*/ 226 h 1587"/>
                <a:gd name="T26" fmla="*/ 680 w 1247"/>
                <a:gd name="T27" fmla="*/ 226 h 1587"/>
                <a:gd name="T28" fmla="*/ 680 w 1247"/>
                <a:gd name="T29" fmla="*/ 113 h 1587"/>
                <a:gd name="T30" fmla="*/ 453 w 1247"/>
                <a:gd name="T31" fmla="*/ 113 h 1587"/>
                <a:gd name="T32" fmla="*/ 453 w 1247"/>
                <a:gd name="T33" fmla="*/ 0 h 1587"/>
                <a:gd name="T34" fmla="*/ 340 w 1247"/>
                <a:gd name="T35" fmla="*/ 0 h 1587"/>
                <a:gd name="T36" fmla="*/ 340 w 1247"/>
                <a:gd name="T37" fmla="*/ 113 h 1587"/>
                <a:gd name="T38" fmla="*/ 226 w 1247"/>
                <a:gd name="T39" fmla="*/ 113 h 1587"/>
                <a:gd name="T40" fmla="*/ 226 w 1247"/>
                <a:gd name="T41" fmla="*/ 340 h 1587"/>
                <a:gd name="T42" fmla="*/ 226 w 1247"/>
                <a:gd name="T43" fmla="*/ 453 h 1587"/>
                <a:gd name="T44" fmla="*/ 113 w 1247"/>
                <a:gd name="T45" fmla="*/ 453 h 1587"/>
                <a:gd name="T46" fmla="*/ 113 w 1247"/>
                <a:gd name="T47" fmla="*/ 1134 h 1587"/>
                <a:gd name="T48" fmla="*/ 0 w 1247"/>
                <a:gd name="T49" fmla="*/ 1134 h 1587"/>
                <a:gd name="T50" fmla="*/ 0 w 1247"/>
                <a:gd name="T51" fmla="*/ 1474 h 1587"/>
                <a:gd name="T52" fmla="*/ 113 w 1247"/>
                <a:gd name="T53" fmla="*/ 1474 h 1587"/>
                <a:gd name="T54" fmla="*/ 113 w 1247"/>
                <a:gd name="T55" fmla="*/ 1587 h 1587"/>
                <a:gd name="T56" fmla="*/ 226 w 1247"/>
                <a:gd name="T57" fmla="*/ 1587 h 1587"/>
                <a:gd name="T58" fmla="*/ 226 w 1247"/>
                <a:gd name="T59" fmla="*/ 1360 h 1587"/>
                <a:gd name="T60" fmla="*/ 453 w 1247"/>
                <a:gd name="T61" fmla="*/ 1360 h 1587"/>
                <a:gd name="T62" fmla="*/ 453 w 1247"/>
                <a:gd name="T63" fmla="*/ 1247 h 1587"/>
                <a:gd name="T64" fmla="*/ 680 w 1247"/>
                <a:gd name="T65" fmla="*/ 124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587">
                  <a:moveTo>
                    <a:pt x="680" y="1247"/>
                  </a:moveTo>
                  <a:lnTo>
                    <a:pt x="793" y="1247"/>
                  </a:lnTo>
                  <a:lnTo>
                    <a:pt x="793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247" y="1020"/>
                  </a:lnTo>
                  <a:lnTo>
                    <a:pt x="1247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680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9" name="Group 37">
            <a:extLst>
              <a:ext uri="{FF2B5EF4-FFF2-40B4-BE49-F238E27FC236}">
                <a16:creationId xmlns:a16="http://schemas.microsoft.com/office/drawing/2014/main" id="{B09B60FB-5FDA-4312-90AF-2B4909B20B6B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2911475"/>
            <a:ext cx="1800225" cy="1619250"/>
            <a:chOff x="4032" y="1890"/>
            <a:chExt cx="1134" cy="1020"/>
          </a:xfrm>
        </p:grpSpPr>
        <p:sp>
          <p:nvSpPr>
            <p:cNvPr id="23590" name="Freeform 38">
              <a:extLst>
                <a:ext uri="{FF2B5EF4-FFF2-40B4-BE49-F238E27FC236}">
                  <a16:creationId xmlns:a16="http://schemas.microsoft.com/office/drawing/2014/main" id="{E9AFBD0F-61BA-4EE0-B7A1-D667E8EC3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890"/>
              <a:ext cx="227" cy="454"/>
            </a:xfrm>
            <a:custGeom>
              <a:avLst/>
              <a:gdLst>
                <a:gd name="T0" fmla="*/ 227 w 227"/>
                <a:gd name="T1" fmla="*/ 0 h 454"/>
                <a:gd name="T2" fmla="*/ 114 w 227"/>
                <a:gd name="T3" fmla="*/ 0 h 454"/>
                <a:gd name="T4" fmla="*/ 114 w 227"/>
                <a:gd name="T5" fmla="*/ 113 h 454"/>
                <a:gd name="T6" fmla="*/ 0 w 227"/>
                <a:gd name="T7" fmla="*/ 113 h 454"/>
                <a:gd name="T8" fmla="*/ 0 w 227"/>
                <a:gd name="T9" fmla="*/ 227 h 454"/>
                <a:gd name="T10" fmla="*/ 0 w 227"/>
                <a:gd name="T11" fmla="*/ 340 h 454"/>
                <a:gd name="T12" fmla="*/ 114 w 227"/>
                <a:gd name="T13" fmla="*/ 340 h 454"/>
                <a:gd name="T14" fmla="*/ 114 w 227"/>
                <a:gd name="T15" fmla="*/ 454 h 454"/>
                <a:gd name="T16" fmla="*/ 227 w 227"/>
                <a:gd name="T17" fmla="*/ 454 h 454"/>
                <a:gd name="T18" fmla="*/ 227 w 227"/>
                <a:gd name="T19" fmla="*/ 113 h 454"/>
                <a:gd name="T20" fmla="*/ 227 w 22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454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Freeform 39">
              <a:extLst>
                <a:ext uri="{FF2B5EF4-FFF2-40B4-BE49-F238E27FC236}">
                  <a16:creationId xmlns:a16="http://schemas.microsoft.com/office/drawing/2014/main" id="{7B7F1840-3563-44F9-827D-1F8E1F980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457"/>
              <a:ext cx="567" cy="453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227 h 454"/>
                <a:gd name="T4" fmla="*/ 113 w 567"/>
                <a:gd name="T5" fmla="*/ 227 h 454"/>
                <a:gd name="T6" fmla="*/ 113 w 567"/>
                <a:gd name="T7" fmla="*/ 0 h 454"/>
                <a:gd name="T8" fmla="*/ 227 w 567"/>
                <a:gd name="T9" fmla="*/ 0 h 454"/>
                <a:gd name="T10" fmla="*/ 227 w 567"/>
                <a:gd name="T11" fmla="*/ 113 h 454"/>
                <a:gd name="T12" fmla="*/ 454 w 567"/>
                <a:gd name="T13" fmla="*/ 113 h 454"/>
                <a:gd name="T14" fmla="*/ 454 w 567"/>
                <a:gd name="T15" fmla="*/ 227 h 454"/>
                <a:gd name="T16" fmla="*/ 567 w 567"/>
                <a:gd name="T17" fmla="*/ 227 h 454"/>
                <a:gd name="T18" fmla="*/ 567 w 567"/>
                <a:gd name="T19" fmla="*/ 454 h 454"/>
                <a:gd name="T20" fmla="*/ 454 w 567"/>
                <a:gd name="T21" fmla="*/ 454 h 454"/>
                <a:gd name="T22" fmla="*/ 454 w 567"/>
                <a:gd name="T23" fmla="*/ 340 h 454"/>
                <a:gd name="T24" fmla="*/ 0 w 567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Freeform 40">
              <a:extLst>
                <a:ext uri="{FF2B5EF4-FFF2-40B4-BE49-F238E27FC236}">
                  <a16:creationId xmlns:a16="http://schemas.microsoft.com/office/drawing/2014/main" id="{42909068-1356-41B0-A98D-B0D1A7DC9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57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0 w 341"/>
                <a:gd name="T7" fmla="*/ 0 h 340"/>
                <a:gd name="T8" fmla="*/ 0 w 341"/>
                <a:gd name="T9" fmla="*/ 340 h 340"/>
                <a:gd name="T10" fmla="*/ 227 w 341"/>
                <a:gd name="T11" fmla="*/ 340 h 340"/>
                <a:gd name="T12" fmla="*/ 227 w 341"/>
                <a:gd name="T13" fmla="*/ 227 h 340"/>
                <a:gd name="T14" fmla="*/ 341 w 341"/>
                <a:gd name="T15" fmla="*/ 227 h 340"/>
                <a:gd name="T16" fmla="*/ 341 w 341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Freeform 41">
              <a:extLst>
                <a:ext uri="{FF2B5EF4-FFF2-40B4-BE49-F238E27FC236}">
                  <a16:creationId xmlns:a16="http://schemas.microsoft.com/office/drawing/2014/main" id="{18A3F566-F078-4DF9-9180-DCAAF92BC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226" cy="340"/>
            </a:xfrm>
            <a:custGeom>
              <a:avLst/>
              <a:gdLst>
                <a:gd name="T0" fmla="*/ 226 w 226"/>
                <a:gd name="T1" fmla="*/ 340 h 340"/>
                <a:gd name="T2" fmla="*/ 113 w 226"/>
                <a:gd name="T3" fmla="*/ 340 h 340"/>
                <a:gd name="T4" fmla="*/ 113 w 226"/>
                <a:gd name="T5" fmla="*/ 227 h 340"/>
                <a:gd name="T6" fmla="*/ 0 w 226"/>
                <a:gd name="T7" fmla="*/ 227 h 340"/>
                <a:gd name="T8" fmla="*/ 0 w 226"/>
                <a:gd name="T9" fmla="*/ 113 h 340"/>
                <a:gd name="T10" fmla="*/ 113 w 226"/>
                <a:gd name="T11" fmla="*/ 113 h 340"/>
                <a:gd name="T12" fmla="*/ 113 w 226"/>
                <a:gd name="T13" fmla="*/ 0 h 340"/>
                <a:gd name="T14" fmla="*/ 226 w 226"/>
                <a:gd name="T15" fmla="*/ 0 h 340"/>
                <a:gd name="T16" fmla="*/ 226 w 226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0">
                  <a:moveTo>
                    <a:pt x="226" y="340"/>
                  </a:move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Freeform 42">
              <a:extLst>
                <a:ext uri="{FF2B5EF4-FFF2-40B4-BE49-F238E27FC236}">
                  <a16:creationId xmlns:a16="http://schemas.microsoft.com/office/drawing/2014/main" id="{CD9A160C-7CBF-4361-9910-0F135D3E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230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227 w 454"/>
                <a:gd name="T3" fmla="*/ 0 h 227"/>
                <a:gd name="T4" fmla="*/ 227 w 454"/>
                <a:gd name="T5" fmla="*/ 114 h 227"/>
                <a:gd name="T6" fmla="*/ 0 w 454"/>
                <a:gd name="T7" fmla="*/ 114 h 227"/>
                <a:gd name="T8" fmla="*/ 0 w 454"/>
                <a:gd name="T9" fmla="*/ 227 h 227"/>
                <a:gd name="T10" fmla="*/ 340 w 454"/>
                <a:gd name="T11" fmla="*/ 227 h 227"/>
                <a:gd name="T12" fmla="*/ 340 w 454"/>
                <a:gd name="T13" fmla="*/ 114 h 227"/>
                <a:gd name="T14" fmla="*/ 454 w 454"/>
                <a:gd name="T15" fmla="*/ 114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Freeform 43">
              <a:extLst>
                <a:ext uri="{FF2B5EF4-FFF2-40B4-BE49-F238E27FC236}">
                  <a16:creationId xmlns:a16="http://schemas.microsoft.com/office/drawing/2014/main" id="{E5C12C15-24FE-4CCC-83A0-8B13CC8E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4 w 227"/>
                <a:gd name="T7" fmla="*/ 114 h 227"/>
                <a:gd name="T8" fmla="*/ 114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Freeform 44">
              <a:extLst>
                <a:ext uri="{FF2B5EF4-FFF2-40B4-BE49-F238E27FC236}">
                  <a16:creationId xmlns:a16="http://schemas.microsoft.com/office/drawing/2014/main" id="{62BF318D-8381-4315-A58E-67A278182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11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Freeform 45">
              <a:extLst>
                <a:ext uri="{FF2B5EF4-FFF2-40B4-BE49-F238E27FC236}">
                  <a16:creationId xmlns:a16="http://schemas.microsoft.com/office/drawing/2014/main" id="{2EE2A222-7C74-4B37-A5A7-42C5F761E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230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227 w 340"/>
                <a:gd name="T3" fmla="*/ 0 h 340"/>
                <a:gd name="T4" fmla="*/ 227 w 340"/>
                <a:gd name="T5" fmla="*/ 114 h 340"/>
                <a:gd name="T6" fmla="*/ 0 w 340"/>
                <a:gd name="T7" fmla="*/ 114 h 340"/>
                <a:gd name="T8" fmla="*/ 0 w 340"/>
                <a:gd name="T9" fmla="*/ 340 h 340"/>
                <a:gd name="T10" fmla="*/ 340 w 340"/>
                <a:gd name="T11" fmla="*/ 340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8" name="Group 46">
            <a:extLst>
              <a:ext uri="{FF2B5EF4-FFF2-40B4-BE49-F238E27FC236}">
                <a16:creationId xmlns:a16="http://schemas.microsoft.com/office/drawing/2014/main" id="{42E770BC-347F-47D1-B12B-D983DFEC4BC9}"/>
              </a:ext>
            </a:extLst>
          </p:cNvPr>
          <p:cNvGrpSpPr>
            <a:grpSpLocks/>
          </p:cNvGrpSpPr>
          <p:nvPr/>
        </p:nvGrpSpPr>
        <p:grpSpPr bwMode="auto">
          <a:xfrm>
            <a:off x="2495550" y="8088313"/>
            <a:ext cx="530225" cy="133350"/>
            <a:chOff x="1141" y="812"/>
            <a:chExt cx="334" cy="84"/>
          </a:xfrm>
        </p:grpSpPr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F10E2492-D4ED-479B-B0AE-76D20F189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C932306A-1E7C-4C77-982B-CD3CAEA0AB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</p:grpSp>
      <p:grpSp>
        <p:nvGrpSpPr>
          <p:cNvPr id="23601" name="Group 49">
            <a:extLst>
              <a:ext uri="{FF2B5EF4-FFF2-40B4-BE49-F238E27FC236}">
                <a16:creationId xmlns:a16="http://schemas.microsoft.com/office/drawing/2014/main" id="{D0872F8D-5B1B-42CA-9DA6-ABF7AEAA9DF0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405188"/>
            <a:ext cx="530225" cy="133350"/>
            <a:chOff x="1141" y="1039"/>
            <a:chExt cx="334" cy="84"/>
          </a:xfrm>
        </p:grpSpPr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1704A57B-EA5E-4489-8F23-52D3DD70F2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03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C2C2608A-8D7D-4159-9117-BC426A61EB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04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91A4DFA6-94AB-464A-95F1-F387478CF0FD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7410450"/>
            <a:ext cx="530225" cy="133350"/>
            <a:chOff x="1141" y="1353"/>
            <a:chExt cx="334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0EF3013A-D43C-4C04-9C6F-BD7B2E8ECC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3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163F82DD-3C82-4477-8979-DE6B8B904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3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E0E5F76E-ABDD-46DA-BE8E-A814BD07BC2E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6600825"/>
            <a:ext cx="530225" cy="133350"/>
            <a:chOff x="1083" y="1606"/>
            <a:chExt cx="334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8C61EC01-A4A9-4675-9CFD-CFFF8B36F5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ABA95963-3F63-4EB1-842F-6684D10EF6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DA73811B-FB3C-4DE7-9AEA-3DB829F5CDF9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3900488"/>
            <a:ext cx="530225" cy="133350"/>
            <a:chOff x="1083" y="1833"/>
            <a:chExt cx="334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0BC095BA-FF08-45BC-8739-159C0F4942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8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1F7827E4-1BE8-4256-ACF8-B05B700740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8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48E34548-D71A-4D35-90B8-DD2AA95004A8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4800600"/>
            <a:ext cx="396875" cy="133350"/>
            <a:chOff x="686" y="1889"/>
            <a:chExt cx="250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DD5A1068-B325-4BE6-A821-433C5A761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8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E1BC75A3-B95E-4D81-8DF0-1E78FFCCE4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8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55F8CD3E-FF36-45D0-8FD6-92A3DC589356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7770813"/>
            <a:ext cx="530225" cy="133350"/>
            <a:chOff x="1083" y="2147"/>
            <a:chExt cx="334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DC00AEFF-2B52-4113-9F7A-ADAFF6645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21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293F4E2A-6F01-446D-9E4B-05BF0A456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1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59F1A5CB-A7D9-4C72-AF36-B614E989DA71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10225"/>
            <a:ext cx="396875" cy="133350"/>
            <a:chOff x="686" y="2203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F545F30F-B093-4FD9-AAD3-AE563BCE74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E9A8495E-23FD-4C47-91D2-59C0701DB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B124C7F3-7F77-4F4C-BE5E-E9F0F9FD497B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5340350"/>
            <a:ext cx="530225" cy="133350"/>
            <a:chOff x="1028" y="2400"/>
            <a:chExt cx="334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C2C20787-226C-4C28-B962-159AFD8E8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4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98C3981A-9E54-4239-AEA9-B825D1FEC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4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55A3322E-0A85-48CE-A9F4-9026F6502103}"/>
              </a:ext>
            </a:extLst>
          </p:cNvPr>
          <p:cNvGrpSpPr>
            <a:grpSpLocks/>
          </p:cNvGrpSpPr>
          <p:nvPr/>
        </p:nvGrpSpPr>
        <p:grpSpPr bwMode="auto">
          <a:xfrm>
            <a:off x="4556125" y="2774950"/>
            <a:ext cx="396875" cy="133350"/>
            <a:chOff x="631" y="2456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E771CC64-5341-4740-8371-2B1C644EA9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4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5B135D5E-570A-4054-AD84-4742178CE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4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076A0CD9-4B01-4EB4-8A34-03354009B7D3}"/>
              </a:ext>
            </a:extLst>
          </p:cNvPr>
          <p:cNvGrpSpPr>
            <a:grpSpLocks/>
          </p:cNvGrpSpPr>
          <p:nvPr/>
        </p:nvGrpSpPr>
        <p:grpSpPr bwMode="auto">
          <a:xfrm>
            <a:off x="7615238" y="390525"/>
            <a:ext cx="530225" cy="133350"/>
            <a:chOff x="1028" y="2627"/>
            <a:chExt cx="334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C31A203A-FCB2-446A-A5AE-A6F86E90F7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6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F2835FFF-2855-4174-A9BD-FFD18F4ED2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6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57F88E0C-5733-4A4D-A7FF-DB84C7964DF4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6600825"/>
            <a:ext cx="396875" cy="133350"/>
            <a:chOff x="631" y="2683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F5C20C9E-F8E7-44D4-82FA-FD56EEDCA7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6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BA9CFE3B-F49A-46F5-AE92-3DA4292270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6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160D2038-1CA5-48F8-9698-852970A8572B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2640013"/>
            <a:ext cx="396875" cy="133350"/>
            <a:chOff x="631" y="2997"/>
            <a:chExt cx="250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D64391F7-8F5C-425E-B540-FDAD60A5C2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8C5B5A37-E008-42CD-AA44-E0AA0CDB59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6DB50E36-2C45-476E-8EE9-11DC270A8D76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2865438"/>
            <a:ext cx="396875" cy="133350"/>
            <a:chOff x="573" y="3250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7081AB15-15A4-4431-A31B-E52E2E587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77417577-7E89-4FE6-9387-083429693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EFA02990-2F8C-42B1-9677-B51503861620}"/>
              </a:ext>
            </a:extLst>
          </p:cNvPr>
          <p:cNvGrpSpPr>
            <a:grpSpLocks/>
          </p:cNvGrpSpPr>
          <p:nvPr/>
        </p:nvGrpSpPr>
        <p:grpSpPr bwMode="auto">
          <a:xfrm>
            <a:off x="6265863" y="4530725"/>
            <a:ext cx="396875" cy="133350"/>
            <a:chOff x="573" y="3477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E164EBB3-C299-40F5-B55F-8790E0CF0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4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703265AD-A505-4C52-97C1-D9A80CBF49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4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E9184184-2C73-4524-91D4-6E06FEBEE95D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4349750"/>
            <a:ext cx="396875" cy="133350"/>
            <a:chOff x="573" y="3791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AB8E03AB-E329-4DD5-89B6-DAC558040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71FA3D51-9095-4933-94E4-FEB91D3F6D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A31117FC-0087-42CF-A29B-2C5683A5DF0D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5160963"/>
            <a:ext cx="396875" cy="133350"/>
            <a:chOff x="345" y="2316"/>
            <a:chExt cx="250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39A8532E-32A2-4BA6-8339-3D6A4D2CD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5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998C2CE2-03F4-449C-A819-4A1546F31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9D58E4C9-DE86-4A84-829E-7F887775B2F0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5251450"/>
            <a:ext cx="396875" cy="133350"/>
            <a:chOff x="290" y="2569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E6E1D086-AE81-4A70-91F4-CD61B1B176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5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0A89FDC1-B0FC-422A-BCC2-AA33C257A7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5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5257AD48-CD72-4749-902B-B7CC48440ABA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1335088"/>
            <a:ext cx="396875" cy="133350"/>
            <a:chOff x="290" y="2796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BF78A0ED-CF45-4016-9569-9528944F34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7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E62DBE21-5888-45F0-9B14-BAF57E0FE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7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3A8587DD-25EF-40AF-B951-754BB4822049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510338"/>
            <a:ext cx="396875" cy="133350"/>
            <a:chOff x="290" y="3110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849A3BCF-9595-4A02-AACA-B10E200EC4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45ABB433-646E-4911-B7D7-6A55A0B258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DDBCF548-2705-4013-BA65-67356B5240F1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4575175"/>
            <a:ext cx="396875" cy="133350"/>
            <a:chOff x="232" y="3363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8B460B0F-CA46-4881-86EE-BE30FF0E25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3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0E84DD82-D6CB-4CE6-9D4F-7041E029E3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3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447A3998-F92F-4928-A472-DCBA7042D7D3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8535988"/>
            <a:ext cx="396875" cy="133350"/>
            <a:chOff x="232" y="3590"/>
            <a:chExt cx="250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D37C37FA-33D8-4187-BF36-F1955076A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5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6866292B-EAD7-49CE-A8EE-FB7C3F225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5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8B1944CB-7B6A-4646-9331-35735981E7B7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7321550"/>
            <a:ext cx="396875" cy="133350"/>
            <a:chOff x="232" y="3904"/>
            <a:chExt cx="250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C6DFF62C-FDD4-463C-9E8E-A480FB3A2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85CCFA48-7A7C-4FB0-8EC1-77F6AF789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2C34A04E-50EC-4F30-B344-76597AD98856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451225"/>
            <a:ext cx="314325" cy="106363"/>
            <a:chOff x="744" y="868"/>
            <a:chExt cx="250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63173C61-32AB-4A14-BC6A-E216327D42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8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021C1D06-1935-42A2-8713-9683710495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8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D1B54F7D-D5ED-462C-8866-8791DC0F1640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3346450"/>
            <a:ext cx="217487" cy="104775"/>
            <a:chOff x="346" y="812"/>
            <a:chExt cx="173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C0700049-F523-4FD1-B369-930B41422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88752DA6-7597-4DD6-8495-85931284D5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3B77BF29-7CD1-4EEE-ACB7-D3DFCD9D2129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675063"/>
            <a:ext cx="314325" cy="104775"/>
            <a:chOff x="744" y="1095"/>
            <a:chExt cx="250" cy="84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24222C5A-F7A5-4BBE-9E97-630FD582DD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1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F29F4324-228A-473B-9C93-70B1A5B75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1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7655E3ED-FA93-4936-B00D-D2D22FE4BE49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270250"/>
            <a:ext cx="217487" cy="106363"/>
            <a:chOff x="346" y="1039"/>
            <a:chExt cx="173" cy="84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1BFF9BAB-142C-4241-968A-A782A972FD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03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71C10A04-FD76-485F-816F-0BE48D3B60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04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38E3EF9E-5499-4B0A-848B-A37F5B1EBA23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3990975"/>
            <a:ext cx="314325" cy="104775"/>
            <a:chOff x="636" y="1284"/>
            <a:chExt cx="198" cy="66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037AE2A5-698E-4196-9B1B-881F9611A7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284"/>
              <a:ext cx="197" cy="6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5C1F5651-2571-453D-AA0C-13B748DDF5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285"/>
              <a:ext cx="197" cy="6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BE715797-5474-4A8C-8800-FAC4D32325DE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214813"/>
            <a:ext cx="217487" cy="106362"/>
            <a:chOff x="346" y="1353"/>
            <a:chExt cx="173" cy="84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D9AF8B68-4B3E-4F22-AB4B-A28377F800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35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9F9C5855-72A5-42EB-B41A-0A0A09E8F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35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BF1793E3-90A3-4C49-A99D-C3FE3FAC7D36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260850"/>
            <a:ext cx="312737" cy="104775"/>
            <a:chOff x="686" y="1662"/>
            <a:chExt cx="250" cy="84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C85A5125-C007-47E6-B9BF-041AEEFC7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6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759EA86E-F0F4-4AC0-B453-4DF72A45B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6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87CE4691-D9C9-4366-80C0-C76F4EC0A432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721100"/>
            <a:ext cx="217488" cy="104775"/>
            <a:chOff x="232" y="1523"/>
            <a:chExt cx="173" cy="84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8C74792D-DF93-4B2B-9D18-CBEF5DC94B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52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FA426E4A-4227-4DF6-BB8F-E09638DB64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52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AC46AE3E-6841-4FFD-BA02-461B63792391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4621213"/>
            <a:ext cx="274637" cy="133350"/>
            <a:chOff x="232" y="1750"/>
            <a:chExt cx="173" cy="84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8F978E04-1066-4EE4-B594-90314FDEF9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75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2B8A6427-EC14-4E12-BA1A-D763A73DD4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75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5A7867E4-3F6A-4A08-8A83-640789AE7243}"/>
              </a:ext>
            </a:extLst>
          </p:cNvPr>
          <p:cNvGrpSpPr>
            <a:grpSpLocks/>
          </p:cNvGrpSpPr>
          <p:nvPr/>
        </p:nvGrpSpPr>
        <p:grpSpPr bwMode="auto">
          <a:xfrm>
            <a:off x="8875713" y="4665663"/>
            <a:ext cx="396875" cy="133350"/>
            <a:chOff x="1004" y="2967"/>
            <a:chExt cx="250" cy="84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F43630C0-A4D1-4283-BF76-97EA4BF76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31D0A2A0-E9D7-4FFC-B75D-2BDAFF093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</p:grpSp>
      <p:grpSp>
        <p:nvGrpSpPr>
          <p:cNvPr id="23697" name="Group 145">
            <a:extLst>
              <a:ext uri="{FF2B5EF4-FFF2-40B4-BE49-F238E27FC236}">
                <a16:creationId xmlns:a16="http://schemas.microsoft.com/office/drawing/2014/main" id="{10C744BA-E089-4CC5-BE43-F28D4D1B9521}"/>
              </a:ext>
            </a:extLst>
          </p:cNvPr>
          <p:cNvGrpSpPr>
            <a:grpSpLocks/>
          </p:cNvGrpSpPr>
          <p:nvPr/>
        </p:nvGrpSpPr>
        <p:grpSpPr bwMode="auto">
          <a:xfrm>
            <a:off x="6265863" y="8715375"/>
            <a:ext cx="396875" cy="133350"/>
            <a:chOff x="946" y="3220"/>
            <a:chExt cx="250" cy="84"/>
          </a:xfrm>
        </p:grpSpPr>
        <p:sp>
          <p:nvSpPr>
            <p:cNvPr id="23698" name="WordArt 146">
              <a:extLst>
                <a:ext uri="{FF2B5EF4-FFF2-40B4-BE49-F238E27FC236}">
                  <a16:creationId xmlns:a16="http://schemas.microsoft.com/office/drawing/2014/main" id="{41E0946B-E66E-4E9C-9179-9599D8439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2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04F7D294-DA60-4B33-9CD1-F064CF994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2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</p:grpSp>
      <p:grpSp>
        <p:nvGrpSpPr>
          <p:cNvPr id="23700" name="Group 148">
            <a:extLst>
              <a:ext uri="{FF2B5EF4-FFF2-40B4-BE49-F238E27FC236}">
                <a16:creationId xmlns:a16="http://schemas.microsoft.com/office/drawing/2014/main" id="{62EA7DF0-1453-4C1B-AD63-9140ABA2078F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8221663"/>
            <a:ext cx="396875" cy="133350"/>
            <a:chOff x="946" y="3447"/>
            <a:chExt cx="250" cy="84"/>
          </a:xfrm>
        </p:grpSpPr>
        <p:sp>
          <p:nvSpPr>
            <p:cNvPr id="23701" name="WordArt 149">
              <a:extLst>
                <a:ext uri="{FF2B5EF4-FFF2-40B4-BE49-F238E27FC236}">
                  <a16:creationId xmlns:a16="http://schemas.microsoft.com/office/drawing/2014/main" id="{4F1E7B3A-30D8-4B49-A66F-2A0E4B60EA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4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CDFDD0BD-5B42-4BEF-9375-FA58E6317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4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</p:grpSp>
      <p:grpSp>
        <p:nvGrpSpPr>
          <p:cNvPr id="23703" name="Group 151">
            <a:extLst>
              <a:ext uri="{FF2B5EF4-FFF2-40B4-BE49-F238E27FC236}">
                <a16:creationId xmlns:a16="http://schemas.microsoft.com/office/drawing/2014/main" id="{C5106F67-BE46-416F-A0FD-AF9AB038F66E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5746750"/>
            <a:ext cx="396875" cy="133350"/>
            <a:chOff x="946" y="3761"/>
            <a:chExt cx="250" cy="84"/>
          </a:xfrm>
        </p:grpSpPr>
        <p:sp>
          <p:nvSpPr>
            <p:cNvPr id="23704" name="WordArt 152">
              <a:extLst>
                <a:ext uri="{FF2B5EF4-FFF2-40B4-BE49-F238E27FC236}">
                  <a16:creationId xmlns:a16="http://schemas.microsoft.com/office/drawing/2014/main" id="{2D971EBD-DFF2-4DAC-B716-98E6EC43C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7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28ECC32A-9BA4-4648-8E4A-58525FE2B4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7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</p:grpSp>
      <p:grpSp>
        <p:nvGrpSpPr>
          <p:cNvPr id="23706" name="Group 154">
            <a:extLst>
              <a:ext uri="{FF2B5EF4-FFF2-40B4-BE49-F238E27FC236}">
                <a16:creationId xmlns:a16="http://schemas.microsoft.com/office/drawing/2014/main" id="{650BDD6C-B454-43C9-8D9E-E64BE8AD02B0}"/>
              </a:ext>
            </a:extLst>
          </p:cNvPr>
          <p:cNvGrpSpPr>
            <a:grpSpLocks/>
          </p:cNvGrpSpPr>
          <p:nvPr/>
        </p:nvGrpSpPr>
        <p:grpSpPr bwMode="auto">
          <a:xfrm>
            <a:off x="9596438" y="2551113"/>
            <a:ext cx="396875" cy="133350"/>
            <a:chOff x="913" y="3904"/>
            <a:chExt cx="250" cy="84"/>
          </a:xfrm>
        </p:grpSpPr>
        <p:sp>
          <p:nvSpPr>
            <p:cNvPr id="23707" name="WordArt 155">
              <a:extLst>
                <a:ext uri="{FF2B5EF4-FFF2-40B4-BE49-F238E27FC236}">
                  <a16:creationId xmlns:a16="http://schemas.microsoft.com/office/drawing/2014/main" id="{FC7F16A3-11BC-4651-AE43-E4318C64C9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A706332C-BC06-4FE4-BA60-5916BAF896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A73F0C4D-A932-4110-BB06-5AA8C33ACDA5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6827838"/>
            <a:ext cx="396875" cy="133350"/>
            <a:chOff x="686" y="2203"/>
            <a:chExt cx="250" cy="84"/>
          </a:xfrm>
        </p:grpSpPr>
        <p:sp>
          <p:nvSpPr>
            <p:cNvPr id="23710" name="WordArt 158">
              <a:extLst>
                <a:ext uri="{FF2B5EF4-FFF2-40B4-BE49-F238E27FC236}">
                  <a16:creationId xmlns:a16="http://schemas.microsoft.com/office/drawing/2014/main" id="{A14922DB-99DE-408B-A357-84424AF7EB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0E16253E-7479-47A7-AC2B-3115CD31F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23712" name="Group 160">
            <a:extLst>
              <a:ext uri="{FF2B5EF4-FFF2-40B4-BE49-F238E27FC236}">
                <a16:creationId xmlns:a16="http://schemas.microsoft.com/office/drawing/2014/main" id="{8BE34514-E3F6-4A66-9125-7BEB33F4B703}"/>
              </a:ext>
            </a:extLst>
          </p:cNvPr>
          <p:cNvGrpSpPr>
            <a:grpSpLocks/>
          </p:cNvGrpSpPr>
          <p:nvPr/>
        </p:nvGrpSpPr>
        <p:grpSpPr bwMode="auto">
          <a:xfrm>
            <a:off x="6950075" y="3944938"/>
            <a:ext cx="395288" cy="133350"/>
            <a:chOff x="3012" y="2967"/>
            <a:chExt cx="249" cy="84"/>
          </a:xfrm>
        </p:grpSpPr>
        <p:sp>
          <p:nvSpPr>
            <p:cNvPr id="23713" name="WordArt 161">
              <a:extLst>
                <a:ext uri="{FF2B5EF4-FFF2-40B4-BE49-F238E27FC236}">
                  <a16:creationId xmlns:a16="http://schemas.microsoft.com/office/drawing/2014/main" id="{A2003D04-0523-4E42-AF1A-7090F9F3C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990191C7-03F4-45A1-B06B-BF4DD09359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2" name="Group 6">
            <a:extLst>
              <a:ext uri="{FF2B5EF4-FFF2-40B4-BE49-F238E27FC236}">
                <a16:creationId xmlns:a16="http://schemas.microsoft.com/office/drawing/2014/main" id="{3E6A0C55-0873-497C-8C2E-A2F68532B5AB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000375"/>
            <a:ext cx="1798638" cy="1439863"/>
            <a:chOff x="4032" y="1890"/>
            <a:chExt cx="1133" cy="907"/>
          </a:xfrm>
        </p:grpSpPr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8814F9CB-9AAF-4EF3-957A-625831EE0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457"/>
              <a:ext cx="454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27284C1D-44B4-430A-A6F9-7B75F4A3D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457"/>
              <a:ext cx="226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DD1DDD3F-C03D-4BC3-ABC7-4B7CA9FE6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457"/>
              <a:ext cx="226" cy="34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958493AC-F57A-4B66-880F-2CE31BF0E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2230"/>
              <a:ext cx="340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Rectangle 11">
              <a:extLst>
                <a:ext uri="{FF2B5EF4-FFF2-40B4-BE49-F238E27FC236}">
                  <a16:creationId xmlns:a16="http://schemas.microsoft.com/office/drawing/2014/main" id="{6B048CCC-402C-4BE6-BF1E-10333FD01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003"/>
              <a:ext cx="226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Rectangle 12">
              <a:extLst>
                <a:ext uri="{FF2B5EF4-FFF2-40B4-BE49-F238E27FC236}">
                  <a16:creationId xmlns:a16="http://schemas.microsoft.com/office/drawing/2014/main" id="{68F656EB-A7DC-4F93-8549-5A507B4F1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003"/>
              <a:ext cx="226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Rectangle 13">
              <a:extLst>
                <a:ext uri="{FF2B5EF4-FFF2-40B4-BE49-F238E27FC236}">
                  <a16:creationId xmlns:a16="http://schemas.microsoft.com/office/drawing/2014/main" id="{67BF2AB2-725B-461D-9504-C64CAC8E2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226" cy="45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Rectangle 14">
              <a:extLst>
                <a:ext uri="{FF2B5EF4-FFF2-40B4-BE49-F238E27FC236}">
                  <a16:creationId xmlns:a16="http://schemas.microsoft.com/office/drawing/2014/main" id="{D251D549-FA9A-4F2F-83BF-7350BD44D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230"/>
              <a:ext cx="454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4591" name="Rectangle 15">
            <a:extLst>
              <a:ext uri="{FF2B5EF4-FFF2-40B4-BE49-F238E27FC236}">
                <a16:creationId xmlns:a16="http://schemas.microsoft.com/office/drawing/2014/main" id="{A8336C3E-CB36-4527-B8D4-59F26EB28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163" y="4440238"/>
            <a:ext cx="720725" cy="360362"/>
          </a:xfrm>
          <a:prstGeom prst="rect">
            <a:avLst/>
          </a:prstGeom>
          <a:solidFill>
            <a:srgbClr val="99CC00"/>
          </a:solidFill>
          <a:ln w="381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4592" name="Group 16">
            <a:extLst>
              <a:ext uri="{FF2B5EF4-FFF2-40B4-BE49-F238E27FC236}">
                <a16:creationId xmlns:a16="http://schemas.microsoft.com/office/drawing/2014/main" id="{6ACDD987-30EF-4F1F-85CD-513A28060D5E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479425"/>
            <a:ext cx="8101013" cy="8999538"/>
            <a:chOff x="1310" y="302"/>
            <a:chExt cx="5103" cy="5669"/>
          </a:xfrm>
        </p:grpSpPr>
        <p:sp>
          <p:nvSpPr>
            <p:cNvPr id="24593" name="Rectangle 17">
              <a:extLst>
                <a:ext uri="{FF2B5EF4-FFF2-40B4-BE49-F238E27FC236}">
                  <a16:creationId xmlns:a16="http://schemas.microsoft.com/office/drawing/2014/main" id="{9CC0FE80-6AA7-478B-A796-0FD24FDCB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251"/>
              <a:ext cx="907" cy="28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Rectangle 18">
              <a:extLst>
                <a:ext uri="{FF2B5EF4-FFF2-40B4-BE49-F238E27FC236}">
                  <a16:creationId xmlns:a16="http://schemas.microsoft.com/office/drawing/2014/main" id="{DDAE4018-FEA7-42DD-86EC-BEB80C879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024"/>
              <a:ext cx="90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Rectangle 19">
              <a:extLst>
                <a:ext uri="{FF2B5EF4-FFF2-40B4-BE49-F238E27FC236}">
                  <a16:creationId xmlns:a16="http://schemas.microsoft.com/office/drawing/2014/main" id="{363EE9E6-1FE9-45C3-8296-C0BD23FD9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869"/>
              <a:ext cx="681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Rectangle 20">
              <a:extLst>
                <a:ext uri="{FF2B5EF4-FFF2-40B4-BE49-F238E27FC236}">
                  <a16:creationId xmlns:a16="http://schemas.microsoft.com/office/drawing/2014/main" id="{A76D6A16-EAC2-47B9-8704-3461FE30F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02"/>
              <a:ext cx="11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Rectangle 21">
              <a:extLst>
                <a:ext uri="{FF2B5EF4-FFF2-40B4-BE49-F238E27FC236}">
                  <a16:creationId xmlns:a16="http://schemas.microsoft.com/office/drawing/2014/main" id="{FD0A9DFF-C059-4360-8FAD-D6909C4EF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4" y="5179"/>
              <a:ext cx="567" cy="792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Rectangle 22">
              <a:extLst>
                <a:ext uri="{FF2B5EF4-FFF2-40B4-BE49-F238E27FC236}">
                  <a16:creationId xmlns:a16="http://schemas.microsoft.com/office/drawing/2014/main" id="{23377AD3-FA13-4FD6-867A-9282CBB15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5179"/>
              <a:ext cx="68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Rectangle 23">
              <a:extLst>
                <a:ext uri="{FF2B5EF4-FFF2-40B4-BE49-F238E27FC236}">
                  <a16:creationId xmlns:a16="http://schemas.microsoft.com/office/drawing/2014/main" id="{7781BFE7-9A17-4225-8453-0315EA998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4271"/>
              <a:ext cx="1134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Rectangle 24">
              <a:extLst>
                <a:ext uri="{FF2B5EF4-FFF2-40B4-BE49-F238E27FC236}">
                  <a16:creationId xmlns:a16="http://schemas.microsoft.com/office/drawing/2014/main" id="{585E8A15-BB07-4836-83BB-652B3FCC3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4838"/>
              <a:ext cx="908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Rectangle 25">
              <a:extLst>
                <a:ext uri="{FF2B5EF4-FFF2-40B4-BE49-F238E27FC236}">
                  <a16:creationId xmlns:a16="http://schemas.microsoft.com/office/drawing/2014/main" id="{91EF9659-A7C0-4844-AC21-3501DE83E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5179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Rectangle 26">
              <a:extLst>
                <a:ext uri="{FF2B5EF4-FFF2-40B4-BE49-F238E27FC236}">
                  <a16:creationId xmlns:a16="http://schemas.microsoft.com/office/drawing/2014/main" id="{0BEA300F-E623-4186-8434-A658A82E0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385"/>
              <a:ext cx="454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Rectangle 27">
              <a:extLst>
                <a:ext uri="{FF2B5EF4-FFF2-40B4-BE49-F238E27FC236}">
                  <a16:creationId xmlns:a16="http://schemas.microsoft.com/office/drawing/2014/main" id="{929064EA-99C2-4F0B-B884-AD3374698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385"/>
              <a:ext cx="793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Rectangle 28">
              <a:extLst>
                <a:ext uri="{FF2B5EF4-FFF2-40B4-BE49-F238E27FC236}">
                  <a16:creationId xmlns:a16="http://schemas.microsoft.com/office/drawing/2014/main" id="{C9AF3B97-F379-4F6D-9046-590259B8F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3988"/>
              <a:ext cx="567" cy="130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Rectangle 29">
              <a:extLst>
                <a:ext uri="{FF2B5EF4-FFF2-40B4-BE49-F238E27FC236}">
                  <a16:creationId xmlns:a16="http://schemas.microsoft.com/office/drawing/2014/main" id="{E2E98A54-4509-4811-8CA5-063EA91AB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3818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Rectangle 30">
              <a:extLst>
                <a:ext uri="{FF2B5EF4-FFF2-40B4-BE49-F238E27FC236}">
                  <a16:creationId xmlns:a16="http://schemas.microsoft.com/office/drawing/2014/main" id="{32907A3A-C464-41A5-BC21-51FE985B6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988"/>
              <a:ext cx="794" cy="39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Rectangle 31">
              <a:extLst>
                <a:ext uri="{FF2B5EF4-FFF2-40B4-BE49-F238E27FC236}">
                  <a16:creationId xmlns:a16="http://schemas.microsoft.com/office/drawing/2014/main" id="{5E8C218A-1F4E-41D6-81DC-5743CFDAB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534"/>
              <a:ext cx="113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8" name="Rectangle 32">
              <a:extLst>
                <a:ext uri="{FF2B5EF4-FFF2-40B4-BE49-F238E27FC236}">
                  <a16:creationId xmlns:a16="http://schemas.microsoft.com/office/drawing/2014/main" id="{756F4C3A-7189-4698-BB60-FF329EC20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364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9" name="Rectangle 33">
              <a:extLst>
                <a:ext uri="{FF2B5EF4-FFF2-40B4-BE49-F238E27FC236}">
                  <a16:creationId xmlns:a16="http://schemas.microsoft.com/office/drawing/2014/main" id="{22F291FC-B67A-43B8-BD46-145BD89E5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137"/>
              <a:ext cx="227" cy="39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Rectangle 34">
              <a:extLst>
                <a:ext uri="{FF2B5EF4-FFF2-40B4-BE49-F238E27FC236}">
                  <a16:creationId xmlns:a16="http://schemas.microsoft.com/office/drawing/2014/main" id="{87E9E8E5-CF0F-444C-B781-8EB26BDA7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79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1" name="Rectangle 35">
              <a:extLst>
                <a:ext uri="{FF2B5EF4-FFF2-40B4-BE49-F238E27FC236}">
                  <a16:creationId xmlns:a16="http://schemas.microsoft.com/office/drawing/2014/main" id="{CEF276A1-591E-4D0B-9F2C-78E477B14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79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2" name="Rectangle 36">
              <a:extLst>
                <a:ext uri="{FF2B5EF4-FFF2-40B4-BE49-F238E27FC236}">
                  <a16:creationId xmlns:a16="http://schemas.microsoft.com/office/drawing/2014/main" id="{D1C26858-8278-490C-A2F5-9061FAC8E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797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3" name="Rectangle 37">
              <a:extLst>
                <a:ext uri="{FF2B5EF4-FFF2-40B4-BE49-F238E27FC236}">
                  <a16:creationId xmlns:a16="http://schemas.microsoft.com/office/drawing/2014/main" id="{DE209203-661A-4F87-98E2-8A08B810F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2344"/>
              <a:ext cx="79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4" name="Rectangle 38">
              <a:extLst>
                <a:ext uri="{FF2B5EF4-FFF2-40B4-BE49-F238E27FC236}">
                  <a16:creationId xmlns:a16="http://schemas.microsoft.com/office/drawing/2014/main" id="{84EBC695-D9FC-417F-82A4-A7CFD9907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890"/>
              <a:ext cx="102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5" name="Rectangle 39">
              <a:extLst>
                <a:ext uri="{FF2B5EF4-FFF2-40B4-BE49-F238E27FC236}">
                  <a16:creationId xmlns:a16="http://schemas.microsoft.com/office/drawing/2014/main" id="{F05615A9-03D7-4E45-8CC0-B912483C6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663"/>
              <a:ext cx="226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6" name="Rectangle 40">
              <a:extLst>
                <a:ext uri="{FF2B5EF4-FFF2-40B4-BE49-F238E27FC236}">
                  <a16:creationId xmlns:a16="http://schemas.microsoft.com/office/drawing/2014/main" id="{A0F633A0-4E69-4671-9358-DAAF754D9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550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Rectangle 41">
              <a:extLst>
                <a:ext uri="{FF2B5EF4-FFF2-40B4-BE49-F238E27FC236}">
                  <a16:creationId xmlns:a16="http://schemas.microsoft.com/office/drawing/2014/main" id="{90851742-B5B5-48E5-895F-0B824D30D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1550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8" name="Rectangle 42">
              <a:extLst>
                <a:ext uri="{FF2B5EF4-FFF2-40B4-BE49-F238E27FC236}">
                  <a16:creationId xmlns:a16="http://schemas.microsoft.com/office/drawing/2014/main" id="{243F3A0D-DAA9-4DE4-9C40-357A7C6A8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02"/>
              <a:ext cx="793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Rectangle 43">
              <a:extLst>
                <a:ext uri="{FF2B5EF4-FFF2-40B4-BE49-F238E27FC236}">
                  <a16:creationId xmlns:a16="http://schemas.microsoft.com/office/drawing/2014/main" id="{34184FA2-8EAC-474D-B40A-1ADBEC66F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3704"/>
              <a:ext cx="45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Rectangle 44">
              <a:extLst>
                <a:ext uri="{FF2B5EF4-FFF2-40B4-BE49-F238E27FC236}">
                  <a16:creationId xmlns:a16="http://schemas.microsoft.com/office/drawing/2014/main" id="{41E80626-5EFF-4D68-B8B3-C19C6FFE5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0" y="2344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1" name="Group 45">
            <a:extLst>
              <a:ext uri="{FF2B5EF4-FFF2-40B4-BE49-F238E27FC236}">
                <a16:creationId xmlns:a16="http://schemas.microsoft.com/office/drawing/2014/main" id="{1306D57F-779A-4F3D-88F8-32E3C21C8750}"/>
              </a:ext>
            </a:extLst>
          </p:cNvPr>
          <p:cNvGrpSpPr>
            <a:grpSpLocks/>
          </p:cNvGrpSpPr>
          <p:nvPr/>
        </p:nvGrpSpPr>
        <p:grpSpPr bwMode="auto">
          <a:xfrm>
            <a:off x="2535238" y="8243888"/>
            <a:ext cx="530225" cy="133350"/>
            <a:chOff x="1141" y="812"/>
            <a:chExt cx="334" cy="84"/>
          </a:xfrm>
        </p:grpSpPr>
        <p:sp>
          <p:nvSpPr>
            <p:cNvPr id="24622" name="WordArt 46">
              <a:extLst>
                <a:ext uri="{FF2B5EF4-FFF2-40B4-BE49-F238E27FC236}">
                  <a16:creationId xmlns:a16="http://schemas.microsoft.com/office/drawing/2014/main" id="{6C139521-4FD8-4F3B-98C2-5108F6DD0B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  <p:sp>
          <p:nvSpPr>
            <p:cNvPr id="24623" name="WordArt 47">
              <a:extLst>
                <a:ext uri="{FF2B5EF4-FFF2-40B4-BE49-F238E27FC236}">
                  <a16:creationId xmlns:a16="http://schemas.microsoft.com/office/drawing/2014/main" id="{303441EE-C119-4BCC-A1C4-8A2840248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糸魚川市</a:t>
              </a:r>
            </a:p>
          </p:txBody>
        </p:sp>
      </p:grpSp>
      <p:grpSp>
        <p:nvGrpSpPr>
          <p:cNvPr id="24624" name="Group 48">
            <a:extLst>
              <a:ext uri="{FF2B5EF4-FFF2-40B4-BE49-F238E27FC236}">
                <a16:creationId xmlns:a16="http://schemas.microsoft.com/office/drawing/2014/main" id="{A541321C-7223-4C1D-ADB1-EC225638BB58}"/>
              </a:ext>
            </a:extLst>
          </p:cNvPr>
          <p:cNvGrpSpPr>
            <a:grpSpLocks/>
          </p:cNvGrpSpPr>
          <p:nvPr/>
        </p:nvGrpSpPr>
        <p:grpSpPr bwMode="auto">
          <a:xfrm>
            <a:off x="8745538" y="3294063"/>
            <a:ext cx="530225" cy="133350"/>
            <a:chOff x="1141" y="1039"/>
            <a:chExt cx="334" cy="84"/>
          </a:xfrm>
        </p:grpSpPr>
        <p:sp>
          <p:nvSpPr>
            <p:cNvPr id="24625" name="WordArt 49">
              <a:extLst>
                <a:ext uri="{FF2B5EF4-FFF2-40B4-BE49-F238E27FC236}">
                  <a16:creationId xmlns:a16="http://schemas.microsoft.com/office/drawing/2014/main" id="{5AF20828-A5AF-4E33-AFF1-9A59158C89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03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  <p:sp>
          <p:nvSpPr>
            <p:cNvPr id="24626" name="WordArt 50">
              <a:extLst>
                <a:ext uri="{FF2B5EF4-FFF2-40B4-BE49-F238E27FC236}">
                  <a16:creationId xmlns:a16="http://schemas.microsoft.com/office/drawing/2014/main" id="{3635018F-7669-4D02-9344-85A84C9B48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04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新発田市</a:t>
              </a:r>
            </a:p>
          </p:txBody>
        </p:sp>
      </p:grpSp>
      <p:grpSp>
        <p:nvGrpSpPr>
          <p:cNvPr id="24627" name="Group 51">
            <a:extLst>
              <a:ext uri="{FF2B5EF4-FFF2-40B4-BE49-F238E27FC236}">
                <a16:creationId xmlns:a16="http://schemas.microsoft.com/office/drawing/2014/main" id="{6BC5C8FA-4AE0-4EB2-8969-6B7C48364B3D}"/>
              </a:ext>
            </a:extLst>
          </p:cNvPr>
          <p:cNvGrpSpPr>
            <a:grpSpLocks/>
          </p:cNvGrpSpPr>
          <p:nvPr/>
        </p:nvGrpSpPr>
        <p:grpSpPr bwMode="auto">
          <a:xfrm>
            <a:off x="5686425" y="7523163"/>
            <a:ext cx="530225" cy="133350"/>
            <a:chOff x="1141" y="1353"/>
            <a:chExt cx="334" cy="84"/>
          </a:xfrm>
        </p:grpSpPr>
        <p:sp>
          <p:nvSpPr>
            <p:cNvPr id="24628" name="WordArt 52">
              <a:extLst>
                <a:ext uri="{FF2B5EF4-FFF2-40B4-BE49-F238E27FC236}">
                  <a16:creationId xmlns:a16="http://schemas.microsoft.com/office/drawing/2014/main" id="{5CCC7C15-4E7B-4F97-B98A-7A45BEF4E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1" y="13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  <p:sp>
          <p:nvSpPr>
            <p:cNvPr id="24629" name="WordArt 53">
              <a:extLst>
                <a:ext uri="{FF2B5EF4-FFF2-40B4-BE49-F238E27FC236}">
                  <a16:creationId xmlns:a16="http://schemas.microsoft.com/office/drawing/2014/main" id="{DF4AEEF7-278B-4C13-98CE-1D2B51A5C2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42" y="13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十日町市</a:t>
              </a:r>
            </a:p>
          </p:txBody>
        </p:sp>
      </p:grpSp>
      <p:grpSp>
        <p:nvGrpSpPr>
          <p:cNvPr id="24630" name="Group 54">
            <a:extLst>
              <a:ext uri="{FF2B5EF4-FFF2-40B4-BE49-F238E27FC236}">
                <a16:creationId xmlns:a16="http://schemas.microsoft.com/office/drawing/2014/main" id="{85DC9AF4-C55E-4667-81FC-955A1C54ADEC}"/>
              </a:ext>
            </a:extLst>
          </p:cNvPr>
          <p:cNvGrpSpPr>
            <a:grpSpLocks/>
          </p:cNvGrpSpPr>
          <p:nvPr/>
        </p:nvGrpSpPr>
        <p:grpSpPr bwMode="auto">
          <a:xfrm>
            <a:off x="6405563" y="6580188"/>
            <a:ext cx="530225" cy="133350"/>
            <a:chOff x="1083" y="1606"/>
            <a:chExt cx="334" cy="84"/>
          </a:xfrm>
        </p:grpSpPr>
        <p:sp>
          <p:nvSpPr>
            <p:cNvPr id="24631" name="WordArt 55">
              <a:extLst>
                <a:ext uri="{FF2B5EF4-FFF2-40B4-BE49-F238E27FC236}">
                  <a16:creationId xmlns:a16="http://schemas.microsoft.com/office/drawing/2014/main" id="{C3738E96-6B42-46FD-8166-FE113D5F0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  <p:sp>
          <p:nvSpPr>
            <p:cNvPr id="24632" name="WordArt 56">
              <a:extLst>
                <a:ext uri="{FF2B5EF4-FFF2-40B4-BE49-F238E27FC236}">
                  <a16:creationId xmlns:a16="http://schemas.microsoft.com/office/drawing/2014/main" id="{F6260DB4-E065-466A-84AA-C8069F9D2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小千谷市</a:t>
              </a:r>
            </a:p>
          </p:txBody>
        </p:sp>
      </p:grpSp>
      <p:grpSp>
        <p:nvGrpSpPr>
          <p:cNvPr id="24633" name="Group 57">
            <a:extLst>
              <a:ext uri="{FF2B5EF4-FFF2-40B4-BE49-F238E27FC236}">
                <a16:creationId xmlns:a16="http://schemas.microsoft.com/office/drawing/2014/main" id="{2E741436-823B-4E64-905C-C77CFC425DFF}"/>
              </a:ext>
            </a:extLst>
          </p:cNvPr>
          <p:cNvGrpSpPr>
            <a:grpSpLocks/>
          </p:cNvGrpSpPr>
          <p:nvPr/>
        </p:nvGrpSpPr>
        <p:grpSpPr bwMode="auto">
          <a:xfrm>
            <a:off x="7953375" y="4013200"/>
            <a:ext cx="530225" cy="133350"/>
            <a:chOff x="1083" y="1833"/>
            <a:chExt cx="334" cy="84"/>
          </a:xfrm>
        </p:grpSpPr>
        <p:sp>
          <p:nvSpPr>
            <p:cNvPr id="24634" name="WordArt 58">
              <a:extLst>
                <a:ext uri="{FF2B5EF4-FFF2-40B4-BE49-F238E27FC236}">
                  <a16:creationId xmlns:a16="http://schemas.microsoft.com/office/drawing/2014/main" id="{A0E1AE44-504C-4F47-BCDF-00862CC66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8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  <p:sp>
          <p:nvSpPr>
            <p:cNvPr id="24635" name="WordArt 59">
              <a:extLst>
                <a:ext uri="{FF2B5EF4-FFF2-40B4-BE49-F238E27FC236}">
                  <a16:creationId xmlns:a16="http://schemas.microsoft.com/office/drawing/2014/main" id="{757354A4-DA2C-49D5-911B-ACF00DAC62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8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阿賀野市</a:t>
              </a:r>
            </a:p>
          </p:txBody>
        </p:sp>
      </p:grpSp>
      <p:grpSp>
        <p:nvGrpSpPr>
          <p:cNvPr id="24636" name="Group 60">
            <a:extLst>
              <a:ext uri="{FF2B5EF4-FFF2-40B4-BE49-F238E27FC236}">
                <a16:creationId xmlns:a16="http://schemas.microsoft.com/office/drawing/2014/main" id="{DB038A95-E2A8-43B7-BDA6-F5358E7E834C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4913313"/>
            <a:ext cx="396875" cy="133350"/>
            <a:chOff x="686" y="1889"/>
            <a:chExt cx="250" cy="84"/>
          </a:xfrm>
        </p:grpSpPr>
        <p:sp>
          <p:nvSpPr>
            <p:cNvPr id="24637" name="WordArt 61">
              <a:extLst>
                <a:ext uri="{FF2B5EF4-FFF2-40B4-BE49-F238E27FC236}">
                  <a16:creationId xmlns:a16="http://schemas.microsoft.com/office/drawing/2014/main" id="{BB315CC7-1607-4504-8410-ECAD196FED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8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  <p:sp>
          <p:nvSpPr>
            <p:cNvPr id="24638" name="WordArt 62">
              <a:extLst>
                <a:ext uri="{FF2B5EF4-FFF2-40B4-BE49-F238E27FC236}">
                  <a16:creationId xmlns:a16="http://schemas.microsoft.com/office/drawing/2014/main" id="{090CE82A-5FCA-4C05-BA95-B6D3CA5D2B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8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加茂市</a:t>
              </a:r>
            </a:p>
          </p:txBody>
        </p:sp>
      </p:grpSp>
      <p:grpSp>
        <p:nvGrpSpPr>
          <p:cNvPr id="24639" name="Group 63">
            <a:extLst>
              <a:ext uri="{FF2B5EF4-FFF2-40B4-BE49-F238E27FC236}">
                <a16:creationId xmlns:a16="http://schemas.microsoft.com/office/drawing/2014/main" id="{EEF46B1A-EBD8-49A2-992D-9F8EB6A261BF}"/>
              </a:ext>
            </a:extLst>
          </p:cNvPr>
          <p:cNvGrpSpPr>
            <a:grpSpLocks/>
          </p:cNvGrpSpPr>
          <p:nvPr/>
        </p:nvGrpSpPr>
        <p:grpSpPr bwMode="auto">
          <a:xfrm>
            <a:off x="6675438" y="7524750"/>
            <a:ext cx="530225" cy="133350"/>
            <a:chOff x="1083" y="2147"/>
            <a:chExt cx="334" cy="84"/>
          </a:xfrm>
        </p:grpSpPr>
        <p:sp>
          <p:nvSpPr>
            <p:cNvPr id="24640" name="WordArt 64">
              <a:extLst>
                <a:ext uri="{FF2B5EF4-FFF2-40B4-BE49-F238E27FC236}">
                  <a16:creationId xmlns:a16="http://schemas.microsoft.com/office/drawing/2014/main" id="{FE8B107B-F7F2-4068-BC16-F1C327DDC1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21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  <p:sp>
          <p:nvSpPr>
            <p:cNvPr id="24641" name="WordArt 65">
              <a:extLst>
                <a:ext uri="{FF2B5EF4-FFF2-40B4-BE49-F238E27FC236}">
                  <a16:creationId xmlns:a16="http://schemas.microsoft.com/office/drawing/2014/main" id="{AF43B38D-FE84-4EA7-902C-9E6001E4D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1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南魚沼市</a:t>
              </a:r>
            </a:p>
          </p:txBody>
        </p:sp>
      </p:grpSp>
      <p:grpSp>
        <p:nvGrpSpPr>
          <p:cNvPr id="24642" name="Group 66">
            <a:extLst>
              <a:ext uri="{FF2B5EF4-FFF2-40B4-BE49-F238E27FC236}">
                <a16:creationId xmlns:a16="http://schemas.microsoft.com/office/drawing/2014/main" id="{B71033F8-2345-48D6-853E-86BFF19496D4}"/>
              </a:ext>
            </a:extLst>
          </p:cNvPr>
          <p:cNvGrpSpPr>
            <a:grpSpLocks/>
          </p:cNvGrpSpPr>
          <p:nvPr/>
        </p:nvGrpSpPr>
        <p:grpSpPr bwMode="auto">
          <a:xfrm>
            <a:off x="6742113" y="5927725"/>
            <a:ext cx="396875" cy="133350"/>
            <a:chOff x="686" y="2203"/>
            <a:chExt cx="250" cy="84"/>
          </a:xfrm>
        </p:grpSpPr>
        <p:sp>
          <p:nvSpPr>
            <p:cNvPr id="24643" name="WordArt 67">
              <a:extLst>
                <a:ext uri="{FF2B5EF4-FFF2-40B4-BE49-F238E27FC236}">
                  <a16:creationId xmlns:a16="http://schemas.microsoft.com/office/drawing/2014/main" id="{20DF7FC0-3751-4A31-87D2-1C1072913C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  <p:sp>
          <p:nvSpPr>
            <p:cNvPr id="24644" name="WordArt 68">
              <a:extLst>
                <a:ext uri="{FF2B5EF4-FFF2-40B4-BE49-F238E27FC236}">
                  <a16:creationId xmlns:a16="http://schemas.microsoft.com/office/drawing/2014/main" id="{2AC2F520-988A-4686-BDE8-269B532A1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長岡市</a:t>
              </a:r>
            </a:p>
          </p:txBody>
        </p:sp>
      </p:grpSp>
      <p:grpSp>
        <p:nvGrpSpPr>
          <p:cNvPr id="24645" name="Group 69">
            <a:extLst>
              <a:ext uri="{FF2B5EF4-FFF2-40B4-BE49-F238E27FC236}">
                <a16:creationId xmlns:a16="http://schemas.microsoft.com/office/drawing/2014/main" id="{523322A5-5A36-4B98-8B09-94DA00EF851B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5476875"/>
            <a:ext cx="530225" cy="133350"/>
            <a:chOff x="1028" y="2400"/>
            <a:chExt cx="334" cy="84"/>
          </a:xfrm>
        </p:grpSpPr>
        <p:sp>
          <p:nvSpPr>
            <p:cNvPr id="24646" name="WordArt 70">
              <a:extLst>
                <a:ext uri="{FF2B5EF4-FFF2-40B4-BE49-F238E27FC236}">
                  <a16:creationId xmlns:a16="http://schemas.microsoft.com/office/drawing/2014/main" id="{6C74BB3D-DDBF-479E-B0BE-C8938712C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40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  <p:sp>
          <p:nvSpPr>
            <p:cNvPr id="24647" name="WordArt 71">
              <a:extLst>
                <a:ext uri="{FF2B5EF4-FFF2-40B4-BE49-F238E27FC236}">
                  <a16:creationId xmlns:a16="http://schemas.microsoft.com/office/drawing/2014/main" id="{3A7CE486-7225-462C-AC2F-4464A0095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40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出雲崎町</a:t>
              </a:r>
            </a:p>
          </p:txBody>
        </p:sp>
      </p:grpSp>
      <p:grpSp>
        <p:nvGrpSpPr>
          <p:cNvPr id="24648" name="Group 72">
            <a:extLst>
              <a:ext uri="{FF2B5EF4-FFF2-40B4-BE49-F238E27FC236}">
                <a16:creationId xmlns:a16="http://schemas.microsoft.com/office/drawing/2014/main" id="{9F22A882-843D-4391-912C-4A0365A48F5A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2573338"/>
            <a:ext cx="396875" cy="133350"/>
            <a:chOff x="631" y="2456"/>
            <a:chExt cx="250" cy="84"/>
          </a:xfrm>
        </p:grpSpPr>
        <p:sp>
          <p:nvSpPr>
            <p:cNvPr id="24649" name="WordArt 73">
              <a:extLst>
                <a:ext uri="{FF2B5EF4-FFF2-40B4-BE49-F238E27FC236}">
                  <a16:creationId xmlns:a16="http://schemas.microsoft.com/office/drawing/2014/main" id="{F61A4189-353B-4772-AAEF-EE092ACC9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4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  <p:sp>
          <p:nvSpPr>
            <p:cNvPr id="24650" name="WordArt 74">
              <a:extLst>
                <a:ext uri="{FF2B5EF4-FFF2-40B4-BE49-F238E27FC236}">
                  <a16:creationId xmlns:a16="http://schemas.microsoft.com/office/drawing/2014/main" id="{3313A209-67BC-4086-9C01-641A7E401A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4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佐渡市</a:t>
              </a:r>
            </a:p>
          </p:txBody>
        </p:sp>
      </p:grpSp>
      <p:grpSp>
        <p:nvGrpSpPr>
          <p:cNvPr id="24651" name="Group 75">
            <a:extLst>
              <a:ext uri="{FF2B5EF4-FFF2-40B4-BE49-F238E27FC236}">
                <a16:creationId xmlns:a16="http://schemas.microsoft.com/office/drawing/2014/main" id="{9780A430-70CB-46AE-B67B-480A716685B4}"/>
              </a:ext>
            </a:extLst>
          </p:cNvPr>
          <p:cNvGrpSpPr>
            <a:grpSpLocks/>
          </p:cNvGrpSpPr>
          <p:nvPr/>
        </p:nvGrpSpPr>
        <p:grpSpPr bwMode="auto">
          <a:xfrm>
            <a:off x="7615238" y="390525"/>
            <a:ext cx="530225" cy="133350"/>
            <a:chOff x="1028" y="2627"/>
            <a:chExt cx="334" cy="84"/>
          </a:xfrm>
        </p:grpSpPr>
        <p:sp>
          <p:nvSpPr>
            <p:cNvPr id="24652" name="WordArt 76">
              <a:extLst>
                <a:ext uri="{FF2B5EF4-FFF2-40B4-BE49-F238E27FC236}">
                  <a16:creationId xmlns:a16="http://schemas.microsoft.com/office/drawing/2014/main" id="{B7712A97-ECF5-412B-8D56-562938F21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8" y="26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  <p:sp>
          <p:nvSpPr>
            <p:cNvPr id="24653" name="WordArt 77">
              <a:extLst>
                <a:ext uri="{FF2B5EF4-FFF2-40B4-BE49-F238E27FC236}">
                  <a16:creationId xmlns:a16="http://schemas.microsoft.com/office/drawing/2014/main" id="{AAB42373-51CA-46E3-984D-77B07D0CC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9" y="26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粟島浦村</a:t>
              </a:r>
            </a:p>
          </p:txBody>
        </p:sp>
      </p:grpSp>
      <p:grpSp>
        <p:nvGrpSpPr>
          <p:cNvPr id="24654" name="Group 78">
            <a:extLst>
              <a:ext uri="{FF2B5EF4-FFF2-40B4-BE49-F238E27FC236}">
                <a16:creationId xmlns:a16="http://schemas.microsoft.com/office/drawing/2014/main" id="{2A603F93-CA50-445E-9DEB-0E619794CDF3}"/>
              </a:ext>
            </a:extLst>
          </p:cNvPr>
          <p:cNvGrpSpPr>
            <a:grpSpLocks/>
          </p:cNvGrpSpPr>
          <p:nvPr/>
        </p:nvGrpSpPr>
        <p:grpSpPr bwMode="auto">
          <a:xfrm>
            <a:off x="7551738" y="7299325"/>
            <a:ext cx="396875" cy="133350"/>
            <a:chOff x="631" y="2683"/>
            <a:chExt cx="250" cy="84"/>
          </a:xfrm>
        </p:grpSpPr>
        <p:sp>
          <p:nvSpPr>
            <p:cNvPr id="24655" name="WordArt 79">
              <a:extLst>
                <a:ext uri="{FF2B5EF4-FFF2-40B4-BE49-F238E27FC236}">
                  <a16:creationId xmlns:a16="http://schemas.microsoft.com/office/drawing/2014/main" id="{91AA996C-BDB2-4450-9946-E49F0F6A9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6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  <p:sp>
          <p:nvSpPr>
            <p:cNvPr id="24656" name="WordArt 80">
              <a:extLst>
                <a:ext uri="{FF2B5EF4-FFF2-40B4-BE49-F238E27FC236}">
                  <a16:creationId xmlns:a16="http://schemas.microsoft.com/office/drawing/2014/main" id="{359763BF-8350-4000-8327-7868DA4CB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6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魚沼市</a:t>
              </a:r>
            </a:p>
          </p:txBody>
        </p:sp>
      </p:grpSp>
      <p:grpSp>
        <p:nvGrpSpPr>
          <p:cNvPr id="24657" name="Group 81">
            <a:extLst>
              <a:ext uri="{FF2B5EF4-FFF2-40B4-BE49-F238E27FC236}">
                <a16:creationId xmlns:a16="http://schemas.microsoft.com/office/drawing/2014/main" id="{5C2DE07D-BF1B-4121-B539-62E3CCE0EED0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2663825"/>
            <a:ext cx="396875" cy="133350"/>
            <a:chOff x="631" y="2997"/>
            <a:chExt cx="250" cy="84"/>
          </a:xfrm>
        </p:grpSpPr>
        <p:sp>
          <p:nvSpPr>
            <p:cNvPr id="24658" name="WordArt 82">
              <a:extLst>
                <a:ext uri="{FF2B5EF4-FFF2-40B4-BE49-F238E27FC236}">
                  <a16:creationId xmlns:a16="http://schemas.microsoft.com/office/drawing/2014/main" id="{FB8E5B90-050E-44EF-9675-FF0E44E5ED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1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  <p:sp>
          <p:nvSpPr>
            <p:cNvPr id="24659" name="WordArt 83">
              <a:extLst>
                <a:ext uri="{FF2B5EF4-FFF2-40B4-BE49-F238E27FC236}">
                  <a16:creationId xmlns:a16="http://schemas.microsoft.com/office/drawing/2014/main" id="{0C0501F5-3B0E-4746-AC1C-A57C66942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2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胎内市</a:t>
              </a:r>
            </a:p>
          </p:txBody>
        </p:sp>
      </p:grpSp>
      <p:grpSp>
        <p:nvGrpSpPr>
          <p:cNvPr id="24660" name="Group 84">
            <a:extLst>
              <a:ext uri="{FF2B5EF4-FFF2-40B4-BE49-F238E27FC236}">
                <a16:creationId xmlns:a16="http://schemas.microsoft.com/office/drawing/2014/main" id="{65985939-8020-4124-A046-56BA43AEDD68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640013"/>
            <a:ext cx="396875" cy="133350"/>
            <a:chOff x="573" y="3250"/>
            <a:chExt cx="250" cy="84"/>
          </a:xfrm>
        </p:grpSpPr>
        <p:sp>
          <p:nvSpPr>
            <p:cNvPr id="24661" name="WordArt 85">
              <a:extLst>
                <a:ext uri="{FF2B5EF4-FFF2-40B4-BE49-F238E27FC236}">
                  <a16:creationId xmlns:a16="http://schemas.microsoft.com/office/drawing/2014/main" id="{B1BF6E24-E8FB-49EA-8C04-558F6E925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  <p:sp>
          <p:nvSpPr>
            <p:cNvPr id="24662" name="WordArt 86">
              <a:extLst>
                <a:ext uri="{FF2B5EF4-FFF2-40B4-BE49-F238E27FC236}">
                  <a16:creationId xmlns:a16="http://schemas.microsoft.com/office/drawing/2014/main" id="{8ECDD7BE-EA90-46F0-845F-F1FE6C527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聖籠町</a:t>
              </a:r>
            </a:p>
          </p:txBody>
        </p:sp>
      </p:grpSp>
      <p:grpSp>
        <p:nvGrpSpPr>
          <p:cNvPr id="24663" name="Group 87">
            <a:extLst>
              <a:ext uri="{FF2B5EF4-FFF2-40B4-BE49-F238E27FC236}">
                <a16:creationId xmlns:a16="http://schemas.microsoft.com/office/drawing/2014/main" id="{DD20A959-84E3-439E-BD26-77850F9C50F2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4554538"/>
            <a:ext cx="396875" cy="133350"/>
            <a:chOff x="573" y="3477"/>
            <a:chExt cx="250" cy="84"/>
          </a:xfrm>
        </p:grpSpPr>
        <p:sp>
          <p:nvSpPr>
            <p:cNvPr id="24664" name="WordArt 88">
              <a:extLst>
                <a:ext uri="{FF2B5EF4-FFF2-40B4-BE49-F238E27FC236}">
                  <a16:creationId xmlns:a16="http://schemas.microsoft.com/office/drawing/2014/main" id="{379FEF6E-CD07-4572-88F6-F506631D32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4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  <p:sp>
          <p:nvSpPr>
            <p:cNvPr id="24665" name="WordArt 89">
              <a:extLst>
                <a:ext uri="{FF2B5EF4-FFF2-40B4-BE49-F238E27FC236}">
                  <a16:creationId xmlns:a16="http://schemas.microsoft.com/office/drawing/2014/main" id="{15F291B8-55F7-4B18-A4F0-938FAE013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4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弥彦村</a:t>
              </a:r>
            </a:p>
          </p:txBody>
        </p:sp>
      </p:grpSp>
      <p:grpSp>
        <p:nvGrpSpPr>
          <p:cNvPr id="24666" name="Group 90">
            <a:extLst>
              <a:ext uri="{FF2B5EF4-FFF2-40B4-BE49-F238E27FC236}">
                <a16:creationId xmlns:a16="http://schemas.microsoft.com/office/drawing/2014/main" id="{53E238AA-668B-4D10-B5ED-C147C38F8949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4552950"/>
            <a:ext cx="396875" cy="133350"/>
            <a:chOff x="573" y="3791"/>
            <a:chExt cx="250" cy="84"/>
          </a:xfrm>
        </p:grpSpPr>
        <p:sp>
          <p:nvSpPr>
            <p:cNvPr id="24667" name="WordArt 91">
              <a:extLst>
                <a:ext uri="{FF2B5EF4-FFF2-40B4-BE49-F238E27FC236}">
                  <a16:creationId xmlns:a16="http://schemas.microsoft.com/office/drawing/2014/main" id="{14C0A5EA-B45D-4AFF-846E-FF247A9E61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  <p:sp>
          <p:nvSpPr>
            <p:cNvPr id="24668" name="WordArt 92">
              <a:extLst>
                <a:ext uri="{FF2B5EF4-FFF2-40B4-BE49-F238E27FC236}">
                  <a16:creationId xmlns:a16="http://schemas.microsoft.com/office/drawing/2014/main" id="{4382210D-CCEF-4AAE-BA26-4776D4705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田上町</a:t>
              </a:r>
            </a:p>
          </p:txBody>
        </p:sp>
      </p:grpSp>
      <p:grpSp>
        <p:nvGrpSpPr>
          <p:cNvPr id="24669" name="Group 93">
            <a:extLst>
              <a:ext uri="{FF2B5EF4-FFF2-40B4-BE49-F238E27FC236}">
                <a16:creationId xmlns:a16="http://schemas.microsoft.com/office/drawing/2014/main" id="{29242805-7CF3-4E00-8DBE-4924642EC118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5319713"/>
            <a:ext cx="396875" cy="133350"/>
            <a:chOff x="345" y="2316"/>
            <a:chExt cx="250" cy="84"/>
          </a:xfrm>
        </p:grpSpPr>
        <p:sp>
          <p:nvSpPr>
            <p:cNvPr id="24670" name="WordArt 94">
              <a:extLst>
                <a:ext uri="{FF2B5EF4-FFF2-40B4-BE49-F238E27FC236}">
                  <a16:creationId xmlns:a16="http://schemas.microsoft.com/office/drawing/2014/main" id="{902E4123-5F6D-4CD5-954B-49BF66B49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5" y="23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  <p:sp>
          <p:nvSpPr>
            <p:cNvPr id="24671" name="WordArt 95">
              <a:extLst>
                <a:ext uri="{FF2B5EF4-FFF2-40B4-BE49-F238E27FC236}">
                  <a16:creationId xmlns:a16="http://schemas.microsoft.com/office/drawing/2014/main" id="{227404E7-F7D7-45CC-A4FA-075EA8C29B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23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三条市</a:t>
              </a:r>
            </a:p>
          </p:txBody>
        </p:sp>
      </p:grpSp>
      <p:grpSp>
        <p:nvGrpSpPr>
          <p:cNvPr id="24672" name="Group 96">
            <a:extLst>
              <a:ext uri="{FF2B5EF4-FFF2-40B4-BE49-F238E27FC236}">
                <a16:creationId xmlns:a16="http://schemas.microsoft.com/office/drawing/2014/main" id="{0B2506A5-857A-4FA8-8DAB-0AEF0428FF53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5207000"/>
            <a:ext cx="396875" cy="133350"/>
            <a:chOff x="290" y="2569"/>
            <a:chExt cx="250" cy="84"/>
          </a:xfrm>
        </p:grpSpPr>
        <p:sp>
          <p:nvSpPr>
            <p:cNvPr id="24673" name="WordArt 97">
              <a:extLst>
                <a:ext uri="{FF2B5EF4-FFF2-40B4-BE49-F238E27FC236}">
                  <a16:creationId xmlns:a16="http://schemas.microsoft.com/office/drawing/2014/main" id="{CB76EF6E-822D-4593-A941-284679243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5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  <p:sp>
          <p:nvSpPr>
            <p:cNvPr id="24674" name="WordArt 98">
              <a:extLst>
                <a:ext uri="{FF2B5EF4-FFF2-40B4-BE49-F238E27FC236}">
                  <a16:creationId xmlns:a16="http://schemas.microsoft.com/office/drawing/2014/main" id="{BC19C537-9D38-44A6-85FA-32761AD34A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5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見附市</a:t>
              </a:r>
            </a:p>
          </p:txBody>
        </p:sp>
      </p:grpSp>
      <p:grpSp>
        <p:nvGrpSpPr>
          <p:cNvPr id="24675" name="Group 99">
            <a:extLst>
              <a:ext uri="{FF2B5EF4-FFF2-40B4-BE49-F238E27FC236}">
                <a16:creationId xmlns:a16="http://schemas.microsoft.com/office/drawing/2014/main" id="{C473A65E-F462-4765-ADB5-BCA2B7018BBA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1403350"/>
            <a:ext cx="396875" cy="133350"/>
            <a:chOff x="290" y="2796"/>
            <a:chExt cx="250" cy="84"/>
          </a:xfrm>
        </p:grpSpPr>
        <p:sp>
          <p:nvSpPr>
            <p:cNvPr id="24676" name="WordArt 100">
              <a:extLst>
                <a:ext uri="{FF2B5EF4-FFF2-40B4-BE49-F238E27FC236}">
                  <a16:creationId xmlns:a16="http://schemas.microsoft.com/office/drawing/2014/main" id="{DBE9F624-DC50-418F-9B42-DBCEE8DFCD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27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  <p:sp>
          <p:nvSpPr>
            <p:cNvPr id="24677" name="WordArt 101">
              <a:extLst>
                <a:ext uri="{FF2B5EF4-FFF2-40B4-BE49-F238E27FC236}">
                  <a16:creationId xmlns:a16="http://schemas.microsoft.com/office/drawing/2014/main" id="{EEEB8F76-2003-4203-9E20-FAE7CC687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27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村上市</a:t>
              </a:r>
            </a:p>
          </p:txBody>
        </p:sp>
      </p:grpSp>
      <p:grpSp>
        <p:nvGrpSpPr>
          <p:cNvPr id="24678" name="Group 102">
            <a:extLst>
              <a:ext uri="{FF2B5EF4-FFF2-40B4-BE49-F238E27FC236}">
                <a16:creationId xmlns:a16="http://schemas.microsoft.com/office/drawing/2014/main" id="{6E109144-1149-4F1A-9399-7228EF2BDFFF}"/>
              </a:ext>
            </a:extLst>
          </p:cNvPr>
          <p:cNvGrpSpPr>
            <a:grpSpLocks/>
          </p:cNvGrpSpPr>
          <p:nvPr/>
        </p:nvGrpSpPr>
        <p:grpSpPr bwMode="auto">
          <a:xfrm>
            <a:off x="5481638" y="6445250"/>
            <a:ext cx="396875" cy="133350"/>
            <a:chOff x="290" y="3110"/>
            <a:chExt cx="250" cy="84"/>
          </a:xfrm>
        </p:grpSpPr>
        <p:sp>
          <p:nvSpPr>
            <p:cNvPr id="24679" name="WordArt 103">
              <a:extLst>
                <a:ext uri="{FF2B5EF4-FFF2-40B4-BE49-F238E27FC236}">
                  <a16:creationId xmlns:a16="http://schemas.microsoft.com/office/drawing/2014/main" id="{B23D1F89-0FE7-4494-95E8-2E317AD61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  <p:sp>
          <p:nvSpPr>
            <p:cNvPr id="24680" name="WordArt 104">
              <a:extLst>
                <a:ext uri="{FF2B5EF4-FFF2-40B4-BE49-F238E27FC236}">
                  <a16:creationId xmlns:a16="http://schemas.microsoft.com/office/drawing/2014/main" id="{CBA872AC-6630-4EBE-996B-659375C7B8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1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柏崎市</a:t>
              </a:r>
            </a:p>
          </p:txBody>
        </p:sp>
      </p:grpSp>
      <p:grpSp>
        <p:nvGrpSpPr>
          <p:cNvPr id="24681" name="Group 105">
            <a:extLst>
              <a:ext uri="{FF2B5EF4-FFF2-40B4-BE49-F238E27FC236}">
                <a16:creationId xmlns:a16="http://schemas.microsoft.com/office/drawing/2014/main" id="{E20B021E-8B33-4ED8-A465-47AAC22BE007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5092700"/>
            <a:ext cx="396875" cy="133350"/>
            <a:chOff x="232" y="3363"/>
            <a:chExt cx="250" cy="84"/>
          </a:xfrm>
        </p:grpSpPr>
        <p:sp>
          <p:nvSpPr>
            <p:cNvPr id="24682" name="WordArt 106">
              <a:extLst>
                <a:ext uri="{FF2B5EF4-FFF2-40B4-BE49-F238E27FC236}">
                  <a16:creationId xmlns:a16="http://schemas.microsoft.com/office/drawing/2014/main" id="{B35DFDAF-43F4-42F6-AB9D-723B0E258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3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  <p:sp>
          <p:nvSpPr>
            <p:cNvPr id="24683" name="WordArt 107">
              <a:extLst>
                <a:ext uri="{FF2B5EF4-FFF2-40B4-BE49-F238E27FC236}">
                  <a16:creationId xmlns:a16="http://schemas.microsoft.com/office/drawing/2014/main" id="{5EDAFF46-B166-4502-914C-E49FE9CCF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3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五泉市</a:t>
              </a:r>
            </a:p>
          </p:txBody>
        </p:sp>
      </p:grpSp>
      <p:grpSp>
        <p:nvGrpSpPr>
          <p:cNvPr id="24684" name="Group 108">
            <a:extLst>
              <a:ext uri="{FF2B5EF4-FFF2-40B4-BE49-F238E27FC236}">
                <a16:creationId xmlns:a16="http://schemas.microsoft.com/office/drawing/2014/main" id="{D2975128-51D6-4B24-B3FB-73072080A521}"/>
              </a:ext>
            </a:extLst>
          </p:cNvPr>
          <p:cNvGrpSpPr>
            <a:grpSpLocks/>
          </p:cNvGrpSpPr>
          <p:nvPr/>
        </p:nvGrpSpPr>
        <p:grpSpPr bwMode="auto">
          <a:xfrm>
            <a:off x="3862388" y="8515350"/>
            <a:ext cx="396875" cy="133350"/>
            <a:chOff x="232" y="3590"/>
            <a:chExt cx="250" cy="84"/>
          </a:xfrm>
        </p:grpSpPr>
        <p:sp>
          <p:nvSpPr>
            <p:cNvPr id="24685" name="WordArt 109">
              <a:extLst>
                <a:ext uri="{FF2B5EF4-FFF2-40B4-BE49-F238E27FC236}">
                  <a16:creationId xmlns:a16="http://schemas.microsoft.com/office/drawing/2014/main" id="{9E3DC7A7-6114-4090-A59D-C29D7E31A4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5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  <p:sp>
          <p:nvSpPr>
            <p:cNvPr id="24686" name="WordArt 110">
              <a:extLst>
                <a:ext uri="{FF2B5EF4-FFF2-40B4-BE49-F238E27FC236}">
                  <a16:creationId xmlns:a16="http://schemas.microsoft.com/office/drawing/2014/main" id="{91A92F22-A8A0-4F68-A386-BF45D32BC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5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妙高市</a:t>
              </a:r>
            </a:p>
          </p:txBody>
        </p:sp>
      </p:grpSp>
      <p:grpSp>
        <p:nvGrpSpPr>
          <p:cNvPr id="24687" name="Group 111">
            <a:extLst>
              <a:ext uri="{FF2B5EF4-FFF2-40B4-BE49-F238E27FC236}">
                <a16:creationId xmlns:a16="http://schemas.microsoft.com/office/drawing/2014/main" id="{7107D01C-F2FD-4C6C-8D37-28530F0CAAB6}"/>
              </a:ext>
            </a:extLst>
          </p:cNvPr>
          <p:cNvGrpSpPr>
            <a:grpSpLocks/>
          </p:cNvGrpSpPr>
          <p:nvPr/>
        </p:nvGrpSpPr>
        <p:grpSpPr bwMode="auto">
          <a:xfrm>
            <a:off x="4222750" y="7434263"/>
            <a:ext cx="396875" cy="133350"/>
            <a:chOff x="232" y="3904"/>
            <a:chExt cx="250" cy="84"/>
          </a:xfrm>
        </p:grpSpPr>
        <p:sp>
          <p:nvSpPr>
            <p:cNvPr id="24688" name="WordArt 112">
              <a:extLst>
                <a:ext uri="{FF2B5EF4-FFF2-40B4-BE49-F238E27FC236}">
                  <a16:creationId xmlns:a16="http://schemas.microsoft.com/office/drawing/2014/main" id="{883DD705-3AFF-4577-8313-9E862B23A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  <p:sp>
          <p:nvSpPr>
            <p:cNvPr id="24689" name="WordArt 113">
              <a:extLst>
                <a:ext uri="{FF2B5EF4-FFF2-40B4-BE49-F238E27FC236}">
                  <a16:creationId xmlns:a16="http://schemas.microsoft.com/office/drawing/2014/main" id="{356FAC2C-77B5-47D7-9140-21AC5A6ED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上越市</a:t>
              </a:r>
            </a:p>
          </p:txBody>
        </p:sp>
      </p:grpSp>
      <p:grpSp>
        <p:nvGrpSpPr>
          <p:cNvPr id="24690" name="Group 114">
            <a:extLst>
              <a:ext uri="{FF2B5EF4-FFF2-40B4-BE49-F238E27FC236}">
                <a16:creationId xmlns:a16="http://schemas.microsoft.com/office/drawing/2014/main" id="{2DE08BB0-DA8C-4332-91CC-865723D4923E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314700"/>
            <a:ext cx="314325" cy="106363"/>
            <a:chOff x="744" y="868"/>
            <a:chExt cx="250" cy="84"/>
          </a:xfrm>
        </p:grpSpPr>
        <p:sp>
          <p:nvSpPr>
            <p:cNvPr id="24691" name="WordArt 115">
              <a:extLst>
                <a:ext uri="{FF2B5EF4-FFF2-40B4-BE49-F238E27FC236}">
                  <a16:creationId xmlns:a16="http://schemas.microsoft.com/office/drawing/2014/main" id="{E60EFBA7-CEB0-426A-BBBB-EE3975D5F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8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4692" name="WordArt 116">
              <a:extLst>
                <a:ext uri="{FF2B5EF4-FFF2-40B4-BE49-F238E27FC236}">
                  <a16:creationId xmlns:a16="http://schemas.microsoft.com/office/drawing/2014/main" id="{54D5D230-8471-4599-9B95-3B93697F1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8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4693" name="Group 117">
            <a:extLst>
              <a:ext uri="{FF2B5EF4-FFF2-40B4-BE49-F238E27FC236}">
                <a16:creationId xmlns:a16="http://schemas.microsoft.com/office/drawing/2014/main" id="{3DD0CBFC-CF4E-4773-AAB8-4A1CF126D985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3308350"/>
            <a:ext cx="217488" cy="104775"/>
            <a:chOff x="346" y="812"/>
            <a:chExt cx="173" cy="84"/>
          </a:xfrm>
        </p:grpSpPr>
        <p:sp>
          <p:nvSpPr>
            <p:cNvPr id="24694" name="WordArt 118">
              <a:extLst>
                <a:ext uri="{FF2B5EF4-FFF2-40B4-BE49-F238E27FC236}">
                  <a16:creationId xmlns:a16="http://schemas.microsoft.com/office/drawing/2014/main" id="{C150C655-3C1A-4088-893E-3CF50F19A6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4695" name="WordArt 119">
              <a:extLst>
                <a:ext uri="{FF2B5EF4-FFF2-40B4-BE49-F238E27FC236}">
                  <a16:creationId xmlns:a16="http://schemas.microsoft.com/office/drawing/2014/main" id="{DB3956E2-360F-49CF-8D85-D02A766E6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4696" name="Group 120">
            <a:extLst>
              <a:ext uri="{FF2B5EF4-FFF2-40B4-BE49-F238E27FC236}">
                <a16:creationId xmlns:a16="http://schemas.microsoft.com/office/drawing/2014/main" id="{E150ED4F-ECA8-468C-BC28-4051EC9011C7}"/>
              </a:ext>
            </a:extLst>
          </p:cNvPr>
          <p:cNvGrpSpPr>
            <a:grpSpLocks/>
          </p:cNvGrpSpPr>
          <p:nvPr/>
        </p:nvGrpSpPr>
        <p:grpSpPr bwMode="auto">
          <a:xfrm>
            <a:off x="7413625" y="3668713"/>
            <a:ext cx="314325" cy="104775"/>
            <a:chOff x="744" y="1095"/>
            <a:chExt cx="250" cy="84"/>
          </a:xfrm>
        </p:grpSpPr>
        <p:sp>
          <p:nvSpPr>
            <p:cNvPr id="24697" name="WordArt 121">
              <a:extLst>
                <a:ext uri="{FF2B5EF4-FFF2-40B4-BE49-F238E27FC236}">
                  <a16:creationId xmlns:a16="http://schemas.microsoft.com/office/drawing/2014/main" id="{648062BC-FE77-46AB-958C-1C59EC52C9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4" y="1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  <p:sp>
          <p:nvSpPr>
            <p:cNvPr id="24698" name="WordArt 122">
              <a:extLst>
                <a:ext uri="{FF2B5EF4-FFF2-40B4-BE49-F238E27FC236}">
                  <a16:creationId xmlns:a16="http://schemas.microsoft.com/office/drawing/2014/main" id="{B787AF01-E51F-48E0-ABE2-1D66FFC4E4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45" y="1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江南区</a:t>
              </a:r>
            </a:p>
          </p:txBody>
        </p:sp>
      </p:grpSp>
      <p:grpSp>
        <p:nvGrpSpPr>
          <p:cNvPr id="24699" name="Group 123">
            <a:extLst>
              <a:ext uri="{FF2B5EF4-FFF2-40B4-BE49-F238E27FC236}">
                <a16:creationId xmlns:a16="http://schemas.microsoft.com/office/drawing/2014/main" id="{5CFD0B80-C886-4146-BD09-7D0657267BA0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270250"/>
            <a:ext cx="217487" cy="106363"/>
            <a:chOff x="346" y="1039"/>
            <a:chExt cx="173" cy="84"/>
          </a:xfrm>
        </p:grpSpPr>
        <p:sp>
          <p:nvSpPr>
            <p:cNvPr id="24700" name="WordArt 124">
              <a:extLst>
                <a:ext uri="{FF2B5EF4-FFF2-40B4-BE49-F238E27FC236}">
                  <a16:creationId xmlns:a16="http://schemas.microsoft.com/office/drawing/2014/main" id="{87F78EBC-6355-4CAF-AA78-127A209F74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03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4701" name="WordArt 125">
              <a:extLst>
                <a:ext uri="{FF2B5EF4-FFF2-40B4-BE49-F238E27FC236}">
                  <a16:creationId xmlns:a16="http://schemas.microsoft.com/office/drawing/2014/main" id="{C85C3223-3D38-4671-9717-BB9C4968B4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04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4702" name="Group 126">
            <a:extLst>
              <a:ext uri="{FF2B5EF4-FFF2-40B4-BE49-F238E27FC236}">
                <a16:creationId xmlns:a16="http://schemas.microsoft.com/office/drawing/2014/main" id="{759404F2-B270-404B-9A30-DE67E31E62E9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4103688"/>
            <a:ext cx="314325" cy="104775"/>
            <a:chOff x="636" y="1284"/>
            <a:chExt cx="198" cy="66"/>
          </a:xfrm>
        </p:grpSpPr>
        <p:sp>
          <p:nvSpPr>
            <p:cNvPr id="24703" name="WordArt 127">
              <a:extLst>
                <a:ext uri="{FF2B5EF4-FFF2-40B4-BE49-F238E27FC236}">
                  <a16:creationId xmlns:a16="http://schemas.microsoft.com/office/drawing/2014/main" id="{C69F563B-ABBA-41B3-88BE-D3F9C5210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284"/>
              <a:ext cx="197" cy="6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  <p:sp>
          <p:nvSpPr>
            <p:cNvPr id="24704" name="WordArt 128">
              <a:extLst>
                <a:ext uri="{FF2B5EF4-FFF2-40B4-BE49-F238E27FC236}">
                  <a16:creationId xmlns:a16="http://schemas.microsoft.com/office/drawing/2014/main" id="{E7C4F16A-9AD2-47A2-9AC8-1683B2EDB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285"/>
              <a:ext cx="197" cy="6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秋葉区</a:t>
              </a:r>
            </a:p>
          </p:txBody>
        </p:sp>
      </p:grpSp>
      <p:grpSp>
        <p:nvGrpSpPr>
          <p:cNvPr id="24705" name="Group 129">
            <a:extLst>
              <a:ext uri="{FF2B5EF4-FFF2-40B4-BE49-F238E27FC236}">
                <a16:creationId xmlns:a16="http://schemas.microsoft.com/office/drawing/2014/main" id="{89C30FEF-ED27-482D-B719-2F05DA029A3B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103688"/>
            <a:ext cx="217487" cy="106362"/>
            <a:chOff x="346" y="1353"/>
            <a:chExt cx="173" cy="84"/>
          </a:xfrm>
        </p:grpSpPr>
        <p:sp>
          <p:nvSpPr>
            <p:cNvPr id="24706" name="WordArt 130">
              <a:extLst>
                <a:ext uri="{FF2B5EF4-FFF2-40B4-BE49-F238E27FC236}">
                  <a16:creationId xmlns:a16="http://schemas.microsoft.com/office/drawing/2014/main" id="{381D61B5-A7AE-4815-BCC1-2A2A53E3E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135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4707" name="WordArt 131">
              <a:extLst>
                <a:ext uri="{FF2B5EF4-FFF2-40B4-BE49-F238E27FC236}">
                  <a16:creationId xmlns:a16="http://schemas.microsoft.com/office/drawing/2014/main" id="{02641AFC-EA27-4AA2-A0BD-95031BCA82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135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4708" name="Group 132">
            <a:extLst>
              <a:ext uri="{FF2B5EF4-FFF2-40B4-BE49-F238E27FC236}">
                <a16:creationId xmlns:a16="http://schemas.microsoft.com/office/drawing/2014/main" id="{604C5189-7C91-4C01-9F15-34369CD3FEC8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103688"/>
            <a:ext cx="312737" cy="104775"/>
            <a:chOff x="686" y="1662"/>
            <a:chExt cx="250" cy="84"/>
          </a:xfrm>
        </p:grpSpPr>
        <p:sp>
          <p:nvSpPr>
            <p:cNvPr id="24709" name="WordArt 133">
              <a:extLst>
                <a:ext uri="{FF2B5EF4-FFF2-40B4-BE49-F238E27FC236}">
                  <a16:creationId xmlns:a16="http://schemas.microsoft.com/office/drawing/2014/main" id="{B91A030C-5055-41E7-81D9-F8DCD9E3DE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66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  <p:sp>
          <p:nvSpPr>
            <p:cNvPr id="24710" name="WordArt 134">
              <a:extLst>
                <a:ext uri="{FF2B5EF4-FFF2-40B4-BE49-F238E27FC236}">
                  <a16:creationId xmlns:a16="http://schemas.microsoft.com/office/drawing/2014/main" id="{A19AAC4D-68FE-42BC-8C1B-ED43EEBBD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6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西蒲区</a:t>
              </a:r>
            </a:p>
          </p:txBody>
        </p:sp>
      </p:grpSp>
      <p:grpSp>
        <p:nvGrpSpPr>
          <p:cNvPr id="24711" name="Group 135">
            <a:extLst>
              <a:ext uri="{FF2B5EF4-FFF2-40B4-BE49-F238E27FC236}">
                <a16:creationId xmlns:a16="http://schemas.microsoft.com/office/drawing/2014/main" id="{9799DA7F-1E18-48E0-84A9-8BA25F7540CF}"/>
              </a:ext>
            </a:extLst>
          </p:cNvPr>
          <p:cNvGrpSpPr>
            <a:grpSpLocks/>
          </p:cNvGrpSpPr>
          <p:nvPr/>
        </p:nvGrpSpPr>
        <p:grpSpPr bwMode="auto">
          <a:xfrm>
            <a:off x="6831013" y="3668713"/>
            <a:ext cx="217487" cy="104775"/>
            <a:chOff x="232" y="1523"/>
            <a:chExt cx="173" cy="84"/>
          </a:xfrm>
        </p:grpSpPr>
        <p:sp>
          <p:nvSpPr>
            <p:cNvPr id="24712" name="WordArt 136">
              <a:extLst>
                <a:ext uri="{FF2B5EF4-FFF2-40B4-BE49-F238E27FC236}">
                  <a16:creationId xmlns:a16="http://schemas.microsoft.com/office/drawing/2014/main" id="{DE4EA704-5236-46B2-92FF-4EDDD4A9DE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52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4713" name="WordArt 137">
              <a:extLst>
                <a:ext uri="{FF2B5EF4-FFF2-40B4-BE49-F238E27FC236}">
                  <a16:creationId xmlns:a16="http://schemas.microsoft.com/office/drawing/2014/main" id="{4291C67A-0814-4787-8108-9F67AD165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52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4714" name="Group 138">
            <a:extLst>
              <a:ext uri="{FF2B5EF4-FFF2-40B4-BE49-F238E27FC236}">
                <a16:creationId xmlns:a16="http://schemas.microsoft.com/office/drawing/2014/main" id="{C5EECB35-C8FF-4737-9F26-745435BDFD29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4554538"/>
            <a:ext cx="274637" cy="133350"/>
            <a:chOff x="232" y="1750"/>
            <a:chExt cx="173" cy="84"/>
          </a:xfrm>
        </p:grpSpPr>
        <p:sp>
          <p:nvSpPr>
            <p:cNvPr id="24715" name="WordArt 139">
              <a:extLst>
                <a:ext uri="{FF2B5EF4-FFF2-40B4-BE49-F238E27FC236}">
                  <a16:creationId xmlns:a16="http://schemas.microsoft.com/office/drawing/2014/main" id="{BD686B9F-C8F4-44D1-8639-27EC2483C3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75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  <p:sp>
          <p:nvSpPr>
            <p:cNvPr id="24716" name="WordArt 140">
              <a:extLst>
                <a:ext uri="{FF2B5EF4-FFF2-40B4-BE49-F238E27FC236}">
                  <a16:creationId xmlns:a16="http://schemas.microsoft.com/office/drawing/2014/main" id="{FFDEC8CA-026D-4825-892B-6D125BAF6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75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燕市</a:t>
              </a:r>
            </a:p>
          </p:txBody>
        </p:sp>
      </p:grpSp>
      <p:grpSp>
        <p:nvGrpSpPr>
          <p:cNvPr id="24717" name="Group 141">
            <a:extLst>
              <a:ext uri="{FF2B5EF4-FFF2-40B4-BE49-F238E27FC236}">
                <a16:creationId xmlns:a16="http://schemas.microsoft.com/office/drawing/2014/main" id="{10BEA47A-1F3B-45E8-BC8A-A79513FD8FE8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4554538"/>
            <a:ext cx="396875" cy="133350"/>
            <a:chOff x="1004" y="2967"/>
            <a:chExt cx="250" cy="84"/>
          </a:xfrm>
        </p:grpSpPr>
        <p:sp>
          <p:nvSpPr>
            <p:cNvPr id="24718" name="WordArt 142">
              <a:extLst>
                <a:ext uri="{FF2B5EF4-FFF2-40B4-BE49-F238E27FC236}">
                  <a16:creationId xmlns:a16="http://schemas.microsoft.com/office/drawing/2014/main" id="{43FE6850-50EA-4245-9C35-17A5F2BB3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  <p:sp>
          <p:nvSpPr>
            <p:cNvPr id="24719" name="WordArt 143">
              <a:extLst>
                <a:ext uri="{FF2B5EF4-FFF2-40B4-BE49-F238E27FC236}">
                  <a16:creationId xmlns:a16="http://schemas.microsoft.com/office/drawing/2014/main" id="{AB5F8361-1066-4C45-827D-3FB59CA40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阿賀町</a:t>
              </a:r>
            </a:p>
          </p:txBody>
        </p:sp>
      </p:grpSp>
      <p:grpSp>
        <p:nvGrpSpPr>
          <p:cNvPr id="24720" name="Group 144">
            <a:extLst>
              <a:ext uri="{FF2B5EF4-FFF2-40B4-BE49-F238E27FC236}">
                <a16:creationId xmlns:a16="http://schemas.microsoft.com/office/drawing/2014/main" id="{C931DB5B-5B61-4D0B-A130-DA4CBBBA1D7F}"/>
              </a:ext>
            </a:extLst>
          </p:cNvPr>
          <p:cNvGrpSpPr>
            <a:grpSpLocks/>
          </p:cNvGrpSpPr>
          <p:nvPr/>
        </p:nvGrpSpPr>
        <p:grpSpPr bwMode="auto">
          <a:xfrm>
            <a:off x="6289675" y="8783638"/>
            <a:ext cx="396875" cy="133350"/>
            <a:chOff x="946" y="3220"/>
            <a:chExt cx="250" cy="84"/>
          </a:xfrm>
        </p:grpSpPr>
        <p:sp>
          <p:nvSpPr>
            <p:cNvPr id="24721" name="WordArt 145">
              <a:extLst>
                <a:ext uri="{FF2B5EF4-FFF2-40B4-BE49-F238E27FC236}">
                  <a16:creationId xmlns:a16="http://schemas.microsoft.com/office/drawing/2014/main" id="{7E3B034E-EDB0-46D5-93AC-6FFBDBAB54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2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  <p:sp>
          <p:nvSpPr>
            <p:cNvPr id="24722" name="WordArt 146">
              <a:extLst>
                <a:ext uri="{FF2B5EF4-FFF2-40B4-BE49-F238E27FC236}">
                  <a16:creationId xmlns:a16="http://schemas.microsoft.com/office/drawing/2014/main" id="{950F9031-74D1-4C4D-AA2A-14842E6AF6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2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湯沢町</a:t>
              </a:r>
            </a:p>
          </p:txBody>
        </p:sp>
      </p:grpSp>
      <p:grpSp>
        <p:nvGrpSpPr>
          <p:cNvPr id="24723" name="Group 147">
            <a:extLst>
              <a:ext uri="{FF2B5EF4-FFF2-40B4-BE49-F238E27FC236}">
                <a16:creationId xmlns:a16="http://schemas.microsoft.com/office/drawing/2014/main" id="{3E048098-1AA0-46A4-A7A8-0C69BB1D7D89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8513763"/>
            <a:ext cx="396875" cy="133350"/>
            <a:chOff x="946" y="3447"/>
            <a:chExt cx="250" cy="84"/>
          </a:xfrm>
        </p:grpSpPr>
        <p:sp>
          <p:nvSpPr>
            <p:cNvPr id="24724" name="WordArt 148">
              <a:extLst>
                <a:ext uri="{FF2B5EF4-FFF2-40B4-BE49-F238E27FC236}">
                  <a16:creationId xmlns:a16="http://schemas.microsoft.com/office/drawing/2014/main" id="{D5CA90E9-4A5A-40D0-B698-B73F89569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4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  <p:sp>
          <p:nvSpPr>
            <p:cNvPr id="24725" name="WordArt 149">
              <a:extLst>
                <a:ext uri="{FF2B5EF4-FFF2-40B4-BE49-F238E27FC236}">
                  <a16:creationId xmlns:a16="http://schemas.microsoft.com/office/drawing/2014/main" id="{60CF94D4-2E7A-4683-98B1-8F98E2CC44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4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津南町</a:t>
              </a:r>
            </a:p>
          </p:txBody>
        </p:sp>
      </p:grpSp>
      <p:grpSp>
        <p:nvGrpSpPr>
          <p:cNvPr id="24726" name="Group 150">
            <a:extLst>
              <a:ext uri="{FF2B5EF4-FFF2-40B4-BE49-F238E27FC236}">
                <a16:creationId xmlns:a16="http://schemas.microsoft.com/office/drawing/2014/main" id="{7DFFCA22-FC69-4545-9203-02BB490CBBE5}"/>
              </a:ext>
            </a:extLst>
          </p:cNvPr>
          <p:cNvGrpSpPr>
            <a:grpSpLocks/>
          </p:cNvGrpSpPr>
          <p:nvPr/>
        </p:nvGrpSpPr>
        <p:grpSpPr bwMode="auto">
          <a:xfrm>
            <a:off x="5464175" y="5880100"/>
            <a:ext cx="396875" cy="133350"/>
            <a:chOff x="946" y="3761"/>
            <a:chExt cx="250" cy="84"/>
          </a:xfrm>
        </p:grpSpPr>
        <p:sp>
          <p:nvSpPr>
            <p:cNvPr id="24727" name="WordArt 151">
              <a:extLst>
                <a:ext uri="{FF2B5EF4-FFF2-40B4-BE49-F238E27FC236}">
                  <a16:creationId xmlns:a16="http://schemas.microsoft.com/office/drawing/2014/main" id="{BCE81C79-05A9-456E-9BF0-0657F38FE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6" y="37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  <p:sp>
          <p:nvSpPr>
            <p:cNvPr id="24728" name="WordArt 152">
              <a:extLst>
                <a:ext uri="{FF2B5EF4-FFF2-40B4-BE49-F238E27FC236}">
                  <a16:creationId xmlns:a16="http://schemas.microsoft.com/office/drawing/2014/main" id="{0CC81339-1B96-4E94-816A-D3ED90169A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47" y="37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刈羽村</a:t>
              </a:r>
            </a:p>
          </p:txBody>
        </p:sp>
      </p:grpSp>
      <p:grpSp>
        <p:nvGrpSpPr>
          <p:cNvPr id="24729" name="Group 153">
            <a:extLst>
              <a:ext uri="{FF2B5EF4-FFF2-40B4-BE49-F238E27FC236}">
                <a16:creationId xmlns:a16="http://schemas.microsoft.com/office/drawing/2014/main" id="{87751D55-849C-427E-B539-3ACB7682A9AC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2663825"/>
            <a:ext cx="396875" cy="133350"/>
            <a:chOff x="913" y="3904"/>
            <a:chExt cx="250" cy="84"/>
          </a:xfrm>
        </p:grpSpPr>
        <p:sp>
          <p:nvSpPr>
            <p:cNvPr id="24730" name="WordArt 154">
              <a:extLst>
                <a:ext uri="{FF2B5EF4-FFF2-40B4-BE49-F238E27FC236}">
                  <a16:creationId xmlns:a16="http://schemas.microsoft.com/office/drawing/2014/main" id="{EB1D6712-2FFB-4601-BCB5-28FEC73FF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90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  <p:sp>
          <p:nvSpPr>
            <p:cNvPr id="24731" name="WordArt 155">
              <a:extLst>
                <a:ext uri="{FF2B5EF4-FFF2-40B4-BE49-F238E27FC236}">
                  <a16:creationId xmlns:a16="http://schemas.microsoft.com/office/drawing/2014/main" id="{D56DD3C1-0C65-4433-AD87-B42C1DC68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90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関川村</a:t>
              </a:r>
            </a:p>
          </p:txBody>
        </p:sp>
      </p:grpSp>
      <p:grpSp>
        <p:nvGrpSpPr>
          <p:cNvPr id="24732" name="Group 156">
            <a:extLst>
              <a:ext uri="{FF2B5EF4-FFF2-40B4-BE49-F238E27FC236}">
                <a16:creationId xmlns:a16="http://schemas.microsoft.com/office/drawing/2014/main" id="{E84D6215-CA9E-4FA7-838B-4DFD6D16249D}"/>
              </a:ext>
            </a:extLst>
          </p:cNvPr>
          <p:cNvGrpSpPr>
            <a:grpSpLocks/>
          </p:cNvGrpSpPr>
          <p:nvPr/>
        </p:nvGrpSpPr>
        <p:grpSpPr bwMode="auto">
          <a:xfrm>
            <a:off x="6950075" y="3944938"/>
            <a:ext cx="395288" cy="133350"/>
            <a:chOff x="3012" y="2967"/>
            <a:chExt cx="249" cy="84"/>
          </a:xfrm>
        </p:grpSpPr>
        <p:sp>
          <p:nvSpPr>
            <p:cNvPr id="24733" name="WordArt 157">
              <a:extLst>
                <a:ext uri="{FF2B5EF4-FFF2-40B4-BE49-F238E27FC236}">
                  <a16:creationId xmlns:a16="http://schemas.microsoft.com/office/drawing/2014/main" id="{90E0BE4E-40BE-4EA0-86F8-2C39A1D3F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  <p:sp>
          <p:nvSpPr>
            <p:cNvPr id="24734" name="WordArt 158">
              <a:extLst>
                <a:ext uri="{FF2B5EF4-FFF2-40B4-BE49-F238E27FC236}">
                  <a16:creationId xmlns:a16="http://schemas.microsoft.com/office/drawing/2014/main" id="{63476E54-E410-408F-8A11-49335AA466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2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700</Words>
  <PresentationFormat>A3 297x420 mm</PresentationFormat>
  <Paragraphs>620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新潟県の地図</dc:title>
  <dc:subject>新潟県の地図</dc:subject>
  <dc:creator>digipot.net</dc:creator>
  <cp:revision>1</cp:revision>
  <dcterms:created xsi:type="dcterms:W3CDTF">2011-09-01T12:09:10Z</dcterms:created>
  <dcterms:modified xsi:type="dcterms:W3CDTF">2019-01-28T01:57:04Z</dcterms:modified>
  <cp:version>1</cp:version>
</cp:coreProperties>
</file>